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54A67D-E0C7-4200-AE55-B8431B78F0F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0A0017-6C32-4610-B971-DC5B98045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TeN-fJTzQ4" TargetMode="External"/><Relationship Id="rId2" Type="http://schemas.openxmlformats.org/officeDocument/2006/relationships/hyperlink" Target="https://www.youtube.com/watch?v=45pHVK9ZGH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667000"/>
            <a:ext cx="6477000" cy="2133600"/>
          </a:xfrm>
        </p:spPr>
        <p:txBody>
          <a:bodyPr/>
          <a:lstStyle/>
          <a:p>
            <a:r>
              <a:rPr lang="en-US" dirty="0" smtClean="0"/>
              <a:t>Tie DYE CHROMATOGRAPHY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867400"/>
            <a:ext cx="6705600" cy="8684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does isopropyl alcohol cause sharpies to tie dye fabric?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mixture of a solvent and a solute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Application to Tie Dye</a:t>
            </a:r>
          </a:p>
          <a:p>
            <a:pPr lvl="1"/>
            <a:r>
              <a:rPr lang="en-US" dirty="0" smtClean="0"/>
              <a:t>The sharpie is the solution</a:t>
            </a:r>
          </a:p>
          <a:p>
            <a:pPr lvl="2"/>
            <a:r>
              <a:rPr lang="en-US" dirty="0" smtClean="0"/>
              <a:t>Dye (solute) in Alcohol (solvent)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 of the solution that gets dissolved</a:t>
            </a:r>
          </a:p>
          <a:p>
            <a:pPr lvl="1"/>
            <a:r>
              <a:rPr lang="en-US" dirty="0" smtClean="0"/>
              <a:t>In a smaller proportion than the solvent.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u="sng" dirty="0" smtClean="0"/>
              <a:t>Application to Tie Dye</a:t>
            </a:r>
          </a:p>
          <a:p>
            <a:pPr lvl="1"/>
            <a:r>
              <a:rPr lang="en-US" dirty="0" smtClean="0"/>
              <a:t>The dye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 of the solution that does the dissolving</a:t>
            </a:r>
          </a:p>
          <a:p>
            <a:pPr lvl="1"/>
            <a:r>
              <a:rPr lang="en-US" dirty="0" smtClean="0"/>
              <a:t>Typically in greater proportion than the solute.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u="sng" dirty="0" smtClean="0"/>
              <a:t>Application to Tie Dye</a:t>
            </a:r>
          </a:p>
          <a:p>
            <a:pPr lvl="1"/>
            <a:r>
              <a:rPr lang="en-US" dirty="0" smtClean="0"/>
              <a:t>The isopropyl alcohol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Image result for sharpie chromatograp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190499"/>
            <a:ext cx="8585200" cy="6438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Image result for sharpie chromatograp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4457700" cy="5943600"/>
          </a:xfrm>
          <a:prstGeom prst="rect">
            <a:avLst/>
          </a:prstGeom>
          <a:noFill/>
        </p:spPr>
      </p:pic>
      <p:pic>
        <p:nvPicPr>
          <p:cNvPr id="26628" name="Picture 4" descr="Image result for sharpie chromatography so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219200"/>
            <a:ext cx="3162300" cy="4180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Image result for sharpie chromatography band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586133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for cool designs you want to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molecule with:</a:t>
            </a:r>
          </a:p>
          <a:p>
            <a:pPr lvl="1"/>
            <a:r>
              <a:rPr lang="en-US" dirty="0" smtClean="0"/>
              <a:t>2 atoms bonded that have an </a:t>
            </a:r>
            <a:r>
              <a:rPr lang="en-US" dirty="0" err="1" smtClean="0"/>
              <a:t>electronegativity</a:t>
            </a:r>
            <a:r>
              <a:rPr lang="en-US" dirty="0" smtClean="0"/>
              <a:t> difference of 0.5-1.9</a:t>
            </a:r>
          </a:p>
          <a:p>
            <a:pPr lvl="1"/>
            <a:r>
              <a:rPr lang="en-US" dirty="0" smtClean="0"/>
              <a:t>AND the molecule has a distinct dipole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Image result for polar vs non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371849"/>
            <a:ext cx="464820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Application to Tie Dye</a:t>
            </a:r>
            <a:r>
              <a:rPr lang="en-US" sz="3600" dirty="0" smtClean="0"/>
              <a:t>– Why won’t </a:t>
            </a:r>
            <a:r>
              <a:rPr lang="en-US" sz="3600" b="1" dirty="0" smtClean="0"/>
              <a:t>water</a:t>
            </a:r>
            <a:r>
              <a:rPr lang="en-US" sz="3600" dirty="0" smtClean="0"/>
              <a:t> cause the sharpie to tie dye the fabric?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648200"/>
          </a:xfrm>
        </p:spPr>
        <p:txBody>
          <a:bodyPr/>
          <a:lstStyle/>
          <a:p>
            <a:r>
              <a:rPr lang="en-US" dirty="0" smtClean="0"/>
              <a:t>The sharpie is made of dye (the solute) dissolved in alcohol (the solvent).</a:t>
            </a:r>
          </a:p>
          <a:p>
            <a:pPr lvl="1"/>
            <a:r>
              <a:rPr lang="en-US" dirty="0" smtClean="0"/>
              <a:t>The alcohol has </a:t>
            </a:r>
            <a:r>
              <a:rPr lang="en-US" b="1" dirty="0" smtClean="0"/>
              <a:t>both polar and </a:t>
            </a:r>
            <a:r>
              <a:rPr lang="en-US" b="1" dirty="0" err="1" smtClean="0"/>
              <a:t>nonpolar</a:t>
            </a:r>
            <a:r>
              <a:rPr lang="en-US" b="1" dirty="0" smtClean="0"/>
              <a:t> regions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isopropyl alcohol we drop on the </a:t>
            </a:r>
            <a:r>
              <a:rPr lang="en-US" b="1" dirty="0" smtClean="0"/>
              <a:t>sharpie mixes with non-polar region </a:t>
            </a:r>
            <a:r>
              <a:rPr lang="en-US" dirty="0" smtClean="0"/>
              <a:t>to allow the </a:t>
            </a:r>
            <a:r>
              <a:rPr lang="en-US" b="1" dirty="0" smtClean="0"/>
              <a:t>dye to diffuse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Water</a:t>
            </a:r>
            <a:r>
              <a:rPr lang="en-US" dirty="0" smtClean="0"/>
              <a:t> (polar) won’t separate the mixture </a:t>
            </a:r>
            <a:r>
              <a:rPr lang="en-US" b="1" u="sng" dirty="0" smtClean="0"/>
              <a:t>due to the </a:t>
            </a:r>
            <a:r>
              <a:rPr lang="en-US" b="1" u="sng" dirty="0" err="1" smtClean="0"/>
              <a:t>nonpolar</a:t>
            </a:r>
            <a:r>
              <a:rPr lang="en-US" b="1" u="sng" dirty="0" smtClean="0"/>
              <a:t> region of the dye it can’t interact with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Image result for alcohol polar or non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667163"/>
            <a:ext cx="3486150" cy="219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</a:t>
            </a:r>
            <a:r>
              <a:rPr lang="en-US" dirty="0" smtClean="0"/>
              <a:t>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molecule that:</a:t>
            </a:r>
          </a:p>
          <a:p>
            <a:pPr lvl="1"/>
            <a:r>
              <a:rPr lang="en-US" dirty="0" smtClean="0"/>
              <a:t>Does NOT have a dipole</a:t>
            </a:r>
          </a:p>
          <a:p>
            <a:pPr lvl="1"/>
            <a:r>
              <a:rPr lang="en-US" u="sng" dirty="0" smtClean="0"/>
              <a:t>OR</a:t>
            </a:r>
            <a:r>
              <a:rPr lang="en-US" dirty="0" smtClean="0"/>
              <a:t> Does NOT have polar bonds</a:t>
            </a:r>
            <a:endParaRPr lang="en-US" dirty="0"/>
          </a:p>
        </p:txBody>
      </p:sp>
      <p:pic>
        <p:nvPicPr>
          <p:cNvPr id="3074" name="Picture 2" descr="Image result for nonpolar molec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150869"/>
            <a:ext cx="4000500" cy="3707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Tie Dye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alcohol in the sharpie and that we use as the solvent to diffuse the dye have </a:t>
            </a:r>
            <a:r>
              <a:rPr lang="en-US" dirty="0" err="1" smtClean="0"/>
              <a:t>nonpolar</a:t>
            </a:r>
            <a:r>
              <a:rPr lang="en-US" dirty="0" smtClean="0"/>
              <a:t> regions.</a:t>
            </a:r>
          </a:p>
          <a:p>
            <a:r>
              <a:rPr lang="en-US" dirty="0" smtClean="0"/>
              <a:t>This allows </a:t>
            </a:r>
            <a:r>
              <a:rPr lang="en-US" dirty="0" err="1" smtClean="0"/>
              <a:t>nonpolar</a:t>
            </a:r>
            <a:r>
              <a:rPr lang="en-US" dirty="0" smtClean="0"/>
              <a:t> solvents, like isopropyl alcohol, to separate the mixture (ink)</a:t>
            </a:r>
          </a:p>
          <a:p>
            <a:r>
              <a:rPr lang="en-US" dirty="0" smtClean="0"/>
              <a:t>Water cannot interact with the mixture (ink) because water is polar.</a:t>
            </a:r>
          </a:p>
          <a:p>
            <a:pPr lvl="1"/>
            <a:r>
              <a:rPr lang="en-US" dirty="0" smtClean="0"/>
              <a:t>Remember, “like dissolves like.”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diffu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531428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 to Tie Dye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537448" cy="5257800"/>
          </a:xfrm>
        </p:spPr>
        <p:txBody>
          <a:bodyPr/>
          <a:lstStyle/>
          <a:p>
            <a:r>
              <a:rPr lang="en-US" dirty="0" smtClean="0"/>
              <a:t>Draw with a sharpie in one area.</a:t>
            </a:r>
          </a:p>
          <a:p>
            <a:r>
              <a:rPr lang="en-US" dirty="0" smtClean="0"/>
              <a:t>Add solvent (isopropyl alcohol) to the sharpie.</a:t>
            </a:r>
          </a:p>
          <a:p>
            <a:r>
              <a:rPr lang="en-US" dirty="0" smtClean="0"/>
              <a:t>The dye will move from an area of HIGH concentration to an area of LOW concentration= Diffuse.</a:t>
            </a:r>
            <a:endParaRPr lang="en-US" dirty="0"/>
          </a:p>
        </p:txBody>
      </p:sp>
      <p:pic>
        <p:nvPicPr>
          <p:cNvPr id="20482" name="Picture 2" descr="Image result for sharpie chromatograp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819400"/>
            <a:ext cx="5181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separation of a mixture by passing it in solution or suspension or as a vapor (as in gas chromatography) through a medium in which the components move at different rates.</a:t>
            </a:r>
            <a:endParaRPr lang="en-US" dirty="0"/>
          </a:p>
        </p:txBody>
      </p:sp>
      <p:pic>
        <p:nvPicPr>
          <p:cNvPr id="19458" name="Picture 2" descr="Image result for chromatography shar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5" y="33528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Tie Dye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sharpie will separate into different color components as it moves with the solvent (alcohol). </a:t>
            </a:r>
          </a:p>
          <a:p>
            <a:r>
              <a:rPr lang="en-US" dirty="0" smtClean="0"/>
              <a:t>A component will travel at a rate that is determined by its affinity to the fabric and solvent.  </a:t>
            </a:r>
          </a:p>
          <a:p>
            <a:pPr lvl="1"/>
            <a:r>
              <a:rPr lang="en-US" dirty="0" smtClean="0"/>
              <a:t>The affinity can be impacted by a molecule’s mass as well. Larger molecules = slower movement</a:t>
            </a:r>
          </a:p>
          <a:p>
            <a:r>
              <a:rPr lang="en-US" dirty="0" smtClean="0"/>
              <a:t>Since each component (of the sharpie color) has its own solubility with the solvent and its own affinity to the solvent and fabric, they can be separated.</a:t>
            </a:r>
          </a:p>
          <a:p>
            <a:pPr lvl="1"/>
            <a:r>
              <a:rPr lang="en-US" dirty="0" smtClean="0"/>
              <a:t>Example: </a:t>
            </a:r>
            <a:r>
              <a:rPr lang="en-US" sz="2800" b="1" dirty="0" smtClean="0"/>
              <a:t>Green </a:t>
            </a:r>
            <a:endParaRPr lang="en-US" sz="2800" dirty="0" smtClean="0"/>
          </a:p>
          <a:p>
            <a:pPr lvl="2"/>
            <a:r>
              <a:rPr lang="en-US" sz="2400" dirty="0" smtClean="0"/>
              <a:t>dye separated into blue and yellow</a:t>
            </a:r>
          </a:p>
          <a:p>
            <a:pPr lvl="2"/>
            <a:r>
              <a:rPr lang="en-US" sz="2400" dirty="0" smtClean="0"/>
              <a:t>yellow dye is soluble in </a:t>
            </a:r>
            <a:r>
              <a:rPr lang="en-US" sz="2400" dirty="0" err="1" smtClean="0"/>
              <a:t>isopropanol</a:t>
            </a:r>
            <a:r>
              <a:rPr lang="en-US" sz="2400" dirty="0" smtClean="0"/>
              <a:t> concentrations &gt;0% </a:t>
            </a:r>
          </a:p>
          <a:p>
            <a:pPr lvl="2"/>
            <a:r>
              <a:rPr lang="en-US" sz="2400" dirty="0" smtClean="0"/>
              <a:t>blue dye is less soluble than the yellow, but is completely soluble in 100% </a:t>
            </a:r>
            <a:r>
              <a:rPr lang="en-US" sz="2400" dirty="0" err="1" smtClean="0"/>
              <a:t>isopropanol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205</TotalTime>
  <Words>485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Tie DYE CHROMATOGRAPHY</vt:lpstr>
      <vt:lpstr>Polar Substance</vt:lpstr>
      <vt:lpstr>Application to Tie Dye– Why won’t water cause the sharpie to tie dye the fabric?</vt:lpstr>
      <vt:lpstr>Nonpolar Substance</vt:lpstr>
      <vt:lpstr>Application to Tie Dye</vt:lpstr>
      <vt:lpstr>Diffusion</vt:lpstr>
      <vt:lpstr>Application to Tie Dye</vt:lpstr>
      <vt:lpstr>Chromatography</vt:lpstr>
      <vt:lpstr>Application to Tie Dye</vt:lpstr>
      <vt:lpstr>Solution</vt:lpstr>
      <vt:lpstr>Solute</vt:lpstr>
      <vt:lpstr>Solvent</vt:lpstr>
      <vt:lpstr>Slide 13</vt:lpstr>
      <vt:lpstr>Slide 14</vt:lpstr>
      <vt:lpstr>Slide 15</vt:lpstr>
      <vt:lpstr>Look for cool designs you want to try!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 DYE ChROMATOGRAPHY</dc:title>
  <dc:creator>rsalyer</dc:creator>
  <cp:lastModifiedBy>ahouchens</cp:lastModifiedBy>
  <cp:revision>9</cp:revision>
  <dcterms:created xsi:type="dcterms:W3CDTF">2018-05-07T13:02:59Z</dcterms:created>
  <dcterms:modified xsi:type="dcterms:W3CDTF">2018-05-08T15:26:43Z</dcterms:modified>
</cp:coreProperties>
</file>