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5ACC5FA-4680-41AC-B768-53489DD51FB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6B51CF-88B2-4B8D-A1D2-06BE828395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ubtlekate.files.wordpress.com/2012/04/big-red-button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0"/>
            <a:ext cx="7315200" cy="2595025"/>
          </a:xfrm>
        </p:spPr>
        <p:txBody>
          <a:bodyPr/>
          <a:lstStyle/>
          <a:p>
            <a:r>
              <a:rPr lang="en-US" dirty="0" smtClean="0"/>
              <a:t>YOU ONLY GET ONE CHANCE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3600" dirty="0" smtClean="0"/>
          </a:p>
          <a:p>
            <a:r>
              <a:rPr lang="en-US" sz="4800" dirty="0" smtClean="0"/>
              <a:t>Safety Talk</a:t>
            </a:r>
            <a:endParaRPr lang="en-US" sz="4800" dirty="0"/>
          </a:p>
        </p:txBody>
      </p:sp>
      <p:pic>
        <p:nvPicPr>
          <p:cNvPr id="1026" name="Picture 2" descr="http://t3.gstatic.com/images?q=tbn:ANd9GcQLh3HHewE447XSR_qfClFYyCb4tKkicYex4p9BDWsfwoyWz8Xj7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908108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rtoonstock.com/newscartoons/cartoonists/ato/lowres/aton1574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3800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60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Cleanliness at </a:t>
            </a:r>
            <a:br>
              <a:rPr lang="en-US" dirty="0" smtClean="0"/>
            </a:br>
            <a:r>
              <a:rPr lang="en-US" dirty="0" smtClean="0"/>
              <a:t>your lab station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QSERQUExQWFRQWGR4aGBgYFx4aHRweHRocGxoYGBocHSYgGBwjGhoaIC8gIycpLCwsGB8xNTAqNSYrLCkBCQoKDgwOGg8PGikcHxwpKSwpKSkpKSkpKSkpKSkpKSkpKSkpKSkpKSkpKSksKSwpLCwpLCksLCwsLCwsLCksKf/AABEIAQIAwwMBIgACEQEDEQH/xAAcAAACAgMBAQAAAAAAAAAAAAAEBQMGAAIHAQj/xABPEAABAwIDBQQGBwUFBAgHAAABAgMRAAQSITEFBhNBUSJhcYEUMpGhsfAHI0JSwdHhFVNicqIzgpKy8RYkNbQlNlRjdHWzwxcmNGSDwtL/xAAZAQADAQEBAAAAAAAAAAAAAAAAAQIDBAX/xAAlEQACAgICAgICAwEAAAAAAAAAAQIREiEDMRNBBCJRYUJxgTL/2gAMAwEAAhEDEQA/AEDaMhUhbqVdthSkghSVaKHwPQij39oIDaUt8uqBqdTJ/Ks2a2xI44AYzJiYCScuuQMVGi6SZiTGsJUY6zAyjpVu3SulYdpqnNNiSIy04pGlWDddGC8uAPVfN5cDwULGD/WqmokuTObIUCAQZBzHfNarWEiTkPkfE0y2Bu807ZbOX9ZjXeItn/rV5oUkrTAxQjsYBKY1qO9tEtXi0N4sCLxCEYllRAQ+2n1lEk9oHnzpYjyA23AZA1GoIIInTIgGsWsDM6fnly74q474i2O3FpvHFts8BsjAFyteYS2CgFQkFRygnDrrQe0dhoaRsq5Q24wq4faS4wpxTmBQcSsEFZKkkYCCnvEgEU8RZFZQ6DI5jWQQRlOYIB51P+13EkAOLk6BOInLXIAnKrxvNsZm4utsKWlYdtmG3ULS4oCeCsgFsdlQlvPEDIVGUUo+jMf9KMnqy9/7VGI8ir8fH2pmeZ9/nNZNPdt7FaTs1N20FIfVduNKlxSkq+ueTJQTCe0kHsgdJqybR+jdhHGaSl1BRbhxF0p9RxuyuUKaJwYYSkwEj1jEa0Yhmc9mvDVh2Zu7brsNn3K0uKVcXoZch9xIKFuOIAABhMQjQAnCc86Os9y2DtS9YVxPRrVsOJQHCCrEhCgguevhBKuc5iTlmYhkVpna5bQEwkwTgMEkFUaAanKhkkqBVmQFQSQRComDOYMZ0+2P6Ob7ZS7cOtl1SVOsrDpDa4BGBx1IxJUFK+0R2RGtOt4NlMuJ2u/C0vW1wlWIuKKFfVtmFNepGElOhPOaMRZFJSAQZJxRISElUxE6eIqELBAI5iQR0Iq37kbB420XEPKcTDClAsvLan6xsCFNKSSmOWlAbq7vsL2ai5Uy9dqD3DeQ06tKmWgIxoQ2QXFYcKs5JCzyFGNjyZXSazFWlwpCi5wi4WishtS8l4MUDFGihJHXLka6I7uBZ/tC5tQl0JTZpebV6Q4SlRW4kmCo4tE5GR2dMzUqNhkc+Uqo1vAakDxNWndrYDCrC1urhCnl3V0i3ADq2g2lThbKkhBGJUpKs+sZRm63R3ZZY2tf2y0B9LbKVNKdhRCSErKSCmCrtpGPWEaZmjAMzn2OsS4QZGooe0jAkgEJOaUk4sKTmlJVAxQkgTGcVNNQ0VbNsU1laivasVjCxXLLieYAWPIwfcag4lE7NThQtfLDhjqVch8fKoGnlIMoJB6imwHGyL/0VF7xEOkXFpw0FCCoBSuJko/Z9YUy2FvglL1s6pp/A3s82yyG5+vJaKozzGFv1vCqxd3qnDKiTkOc6Cnmz7ILtUhQMYiqQJn7MU0xOIT9H96whlQedaYS07buYXHUYi403hdwoxYiICIykkkCYququFFXEUhQJfDykx2hL4dUI1kAnLupohlOBa2wvAM4KgnMdDBM+Y5URtMjgtKdT2iVDsnOABhBJmaGxUHs75sfthy9Lb3BVbhpJLfbSqQcQRMwQCJHUcphO7vCg2ezGAl9S7S4S44otRiSlSjiHaMqIIMT1zoVLzI+y4fFQH4U2sX5bEJShkEyXiFA9yRAUT4UZCoMvN8LdS9qOITcFd4yhptKmsIlLS0YivEcIleeID1csU0u3SvBaXTdytDi2kIdQS2grIJDZBIHKEnOgNoOILh4QIRyy9pA5Cab7Nci0c8F/BIH40WOgLa+2m3dmN2jQd4vpK3yXG8CUguOOJBMkKzWkdmeZMaUw21t+yuX3Lpy3W88q2DKLd1gFKFhSlcTjElEdqJTnAPhVbK6zHRkGIzst4UN2FhbFDynLa9Q84Q3kUJdWoqSZzJSQYp7a7eSnaV7cFt7hXCA2pOD61IDTeFzhTKkzxAYkiE5RMVMCQTBga5fMUw2679eVA6hJSR0wiDRkGINbXFpbv7OUw0optD9e+GcDjxMCeH6xCY+197uMsLze1pbW10Bt/FeOBTMtxlw209oz2c0mgxepXk6jF/GkQofgrzqS6ZKGiUNOlbCQ46tKJCUqSVAqM8kifbRYqJdzN4UWN4px5LpQWVNjAkrIPEQqCOQgGg9zb63t0MrWp+3uW3UqW4hLjgeZ1NupKVQnWM05YZEzWm1LjG6pUyJyPd099DshAJxhREZYSBn50sqKoh2/eB+4uH0IKUuuFaUQMUQkSQMsSikqInVXWriv6RLb9pvXOB/hrs0sj6ozjDi1HKdIUM6r1rwitOFDk8pUmPORFebWUzngjHOqfV/InwEUZCqw3dnbrKdn21s/wAVtVpcouQpDRdCwFlzAcJ7CsSimT0nOYE+y9+m07Uurx1t1LVw3w0hKQpacIbSkrSDzCCcpiQO+kTqcNukc3FEnwTkPfnQCTGfSlmPEitLY4QlIUoJ7KThKSQDCVFMnDKQDE5TRaNnKPQcvbpkJpncPS4oYAY6rIGYmANJoO3LZn1kZZ9v9M6QyANN81q/w/rWVuCz1X7BXtMRK46OGhCTIAk5RKj+QodQrxleQ8KkkUxoiCKfW+00FlDZWpspiThmdZiNDnS16xWgAqSUg6SKhCKQB7vo3JTxHQAR4yaiv9oJWhDaEkJRMTqSaGwV4pumBFNbqdJiSTGQ7vyr3h15gpANN0LFt7aFq26hLjalOSlQCkmGHSJBy1APlTRzZtsmwu3fRWCtjaa2knBEoN0hOFcEY04FlOE9mAnLKl+wUPW7rF6lhTzbSlyEkA5trQfCCsHTQGh3t5Vm0umOAZfvTdBXETCQXkO4D1MJiRlnVx6IaLWrdG2Vt82/BSLYW4fLQEIK5wZpGWHRWHQkT1qt7xGzLFsULtfS+MUXLdkRCmZWokIR9pKEp7QEyT1olzftf7U9PSxA4QZU0pwSpMkkhQBAM4SJ1gjKQQr2ttdDlqxaMMlDLLqnvr1JcUtZUtQSoIGHhjGqRqRA6y7QUx7vdZttMuO21nbLtVcM2t0xhHCIjGLiM3EKVln2YMEg1K1YsLs2HmLJm9b4MXYTAukPwmVlZ+sEdvspzzBAiIVXe8zPBvG7e0Uwb1KUuJxt8FvCkpUplCEglSkkzIEmCYiK32FvSxalp1FnhuGmSyS0pttp31YceGHHilIPOCTrRaFTIt3titP2ezVFptTidohp9WEHiIWlTwxmO2IKNctKY2SkIY3jS2kIRmEJSIAEvMgADIZoqH6Pb1u3ZcL6lnC+haEIZdWSptCgSCEYBiCkwMWQGZFKL+3wMvFxlziXDYGJFwpCQ7iccUXWwqHQFODIgjIxrmrQ8W9grjmZrUuVGo1rirIskK60UqtcValVIBlc5sNEfZKkn2yKX14HyElM5GCR4ViEk6AnwFD2OhvtJklalNzn62cDSRHUxOlLbZgKJkxHh+NYm+WIAUcq9G0XPvmgCJSQCYMidetZRA2q5973D8qyrEQJcThGHET1MR7KOubHCXIOTeGZ74y+NAoCOzhSrlMmfgKa7T2kFB5IAzUnCUp1A1JPOmwCXdqMcFKPrFnJSpMSrvJzgZ5Ck3F8vnShcVTNIB1UlPiT8BSAa7EuiHkAHJRgiNRzGdDjtLhI5wB55CgkvFKgUnMGQR+tMrTaqSo4koQVA/WBJkE84mB5CmBKbNAyW6AeYSkqjxIyohOw8SSpDqFIAlSswUwOadaB/Zx5LaUP5wJ9ulOHgqQW0mIIAQlGUiAlSge0mdZFIQ42IFIaQPuzmk9TiChzzChUW291OMS4yBxDmUyAFz9pJ0Cuo0PcciRa2oKoORUnFGsYQEkCIgARHhTqx2coaEnvyHtEz0zrPakdCSlA5+dz7z/s7uk+r8+yly9jPgwWnJPLAr8s9D7K7zaghICjJ61PPea3UbOdto4psrcS6eIlstp+84CkeyJqx2P0b8EcRx8SAZwomOhSVc/Ec66NMVWN6d9LO07D7ox/cSMSvMcvOKGkgT3sU3DA6whOQBkx1JM5k6k9aqO9qwSgJgwCTAjWB1/h51Y7DfmzuDgYUMZ0S4nCo+GuNWeSR+lIt60rU8lIBIUBGQEnmMssu/qaxrZ0ymsKRX7S0x4s4CUlRPgMh5kgedCzTd23LVu4FCFKcCD4JGI+8j2UO4stJSEmFqTiUrmAfVSDyyzPjVMwF9epRJA65UfsxsL4qlkDsHtK0BJAk1l3CG2ihU9pRCojQgTn4UUIGLXCcwrgjQ/oeRFbNMFL6UT9oDLmJEe0VA/cKWZUZPfR6R/vDYOoCAfEJpDALhUrUeqj8TUZNeKVmaMTbJLYczAEhQ6q5Ryz90UgBBWViayrEM7HjLT2XYPTFBy6ZVAdoO/vFe2i7DaCGhKA4THNQAPiAMxQbhkkxEmctKbA1cv3CIKiR3x+Vas3SkDKPNIPxFeKTWuGkB6/cKX63wA+AqIUz2YhEOKWjHhTI6awfPMUS1tBskJSyMyBJCevgaAEuKp2rwpEJy6kanxqW/aBfWE4UjEQM4AjnPlUD9qpCilWo/Q0AWTczbSG3l8UgBxJGI8jr7+vhVj21vObbhs2yePc3BhlMkgD76s9BnzAyUTkkyg3P3GN2kuOKUhvROGJUeZEgwB86Ut+iza+PaClPEFTdupDeQGH6xJUB39pftpPQ09UWs7qX6+0/tVxDhzwMpOEHoO2ifJIrNn723ez3kNX7iX7Zw4UXQEFKuSXR07zOWeJQBAD363aurkhy3lY+7iUAMiJgEdQoHqjPWCFvBs11nZD7dzJKUt4CoycYWgayT1yOYE0XQ8UXbfHfhu2s3HUOILsQhIUkqxEwDh1MSTp9mqhu3tCysAkvLQq8c7Tji+0vEZJSjUpSDlP2iCSeQ5u7uRdpYFyWYbAxajFGuIp1iM+scqtewNyF36k3IeTgx4iMzBkHCe8QkHMZAeNDbbBJF/3h2UztNg4QniAS09EKSrVJChnExImPMA1zfYu3H7lScZw4D2laR/ZoKlGNO3HnXSdqbYa2fbySDgENp5qUBCQI1JOZjQSaA3K3RQzaDGiH3UHinn2jmjPJMDCCANU5zTWyWVza7wfS7hIJbdUqOqSAmR1jDSr01CgOIgqKRAIVhMDQHIzlzqbbmxl2rhQrT7JHMfOopVNSwSCBdAcQJTCViIJmMwZnnpULtwSlKTomY88zWpFamixktoUhWJWYTmE9TyHhzPhW1s8S8lROZWCfEmhzUzd4pIgR44RPtilYEL/AKx8T8a99JVhwz2YiPOfjUZFYaQGY6yvMFZViJGXMhUyV1DYMYuzOZHZ8dQPOtSuKoAkqrAqh+JW4cpAM7T+zePIpSPPECB7qHt4Ckk6Agn251PeKhLbQkmMSo5qVn7kx7aFQlWWRz0yoAbO4GbpanEYhJKYjnmlWeRoS9fS4rst4STJUVFSj4nQUTdEqtW1EdpCiif4SJTU261gl59KViU8xMUMSOp7oWCWrZtAiYkx1Ovj5Un333KU/guLXA3dNElMgBLgOSkLPhoT1I0Mi227ISOyIAEAdANBXjuIjSKprRK7KBZ/SYWEBu5sbpDqcsKEYwf5VEiR4T4moFWd1td5BuGTb2TKsfCX67qhOELESE9ZAgTrMi9OJgZgUtudoKA7CSTpAA/KKm/yapbFT203luBgNgLntAkQE59okT2dMhMz40i2puDw3C7Y3DlqVeuhuSknqlIUIGZyMgcopm4y8Hi4VAEiI7u85d9DXO2FJSS5AA75HvFZ5V2bSjfQu2ZuzheDrzi7h5PqqdVIT0KU6AzzM9RBzq7bPeABCiB4n8armzlF2FJPZOkZU8t7GDpTi3ZnJIg3r2QHrckxiTmD066DSuUOJgxXZtvNq9GXgBJjlr4jvHTnXHLoEKM5H5+fnK5mUWRVuzbKV6omK1U2oAEggHQxkfA1LYXvDXMA8s5y7xUlBytloCQFE4oBJB06gzkmPGaEeabQopIWCO9J/Cp1XrUyMSddQFjM6waGdCFEkukk6koP50MCC5t8MEGUq9U/EHoRU1yQ3CABJSMZIkyRMDpE14vaGBIQhRIBJmIzPQGY0oNSyTJMk86lgeg1leA1lWIISwtGElJSdRII06VPf2n1ygPtEEQJ9YA6DXWtW1FeESSTkJM0ZtgQ+oAxhhMjuSB+dUHsCu9nYEyQv+8gpHvNDAVYE7AUv1lKPTOfaCD8aV7RsOE4pEzGvmJjxqbKoZXG0+E4chIUkiRmAUJBIPl76lG1W4yWAUqSoSDmEqVkMtYIpZttv6wH7yEH+kUvSmgktO07tDrDq0KMYkGCIwwCmB3ZT51ruaSblAx4RPnSy3SfRHjOq0D4013B2etd0ggSBn+un5UwOwLvMKdIyqvXe9yW1FKjBAEDn2icz7D7PbYbi1yj50rkG/KSi9WBl2Umf/x/nNKbaNvj8am6Yxud/lF86hoQMtc5k+yD507utuIDaVhwJBEgk69dB4TXMbixwgYiriHONMI5Yv4j05DXOsS8ooLclSUnF1g8zlpPs86ybO/wRataLVtTezpCp0gju1E+NVZ5S7hUuuEITmYGQH4qJ0qF5pWgJSrnoRHhrOvOtEoI7MmNeWuk5Afp7ykWuFfxX+lu3L20sOhuexhOFJAygjmBJyMV0lhuQD7RXJN00Rcp6AGe6a65s1zI/D3VrDb2cXyoqMtBN02CgprlO3WS28RLaUEzJSCR/SCa6qCTXNfpB2KpLnFHqK+Pjy8K2n1ZxR7Ej+8ACcDaQodVgZ94SMhShp1InEgK8yPhWhFamsCic3Df7r+s156S3+7/AKzUtq2jBiUkqJXhEHunSt3ShBgpwn+QH8aBgvpTf7r+o16HERPCMfzGjXlwQcYSOmGJ5zIrRKAtWTgJOonKPtZcopgB8Rr7iv8AF+leVCtEEjoTWUxDDZF0lCgtWeESB1PIVGp0qJJ1OZ86BZOQqZLlNj9l2s71WFJKFSCQUyJASBJOc+0edJ95mYuXD9+FjrCtAroe6pLS/WXmklRglMzrmEkgnzNDbymLp0dCB/SmpHo2fWy6lGJSkLSkJPZxAxocjNasbJbUY44Pg2r8aXoV8zVo3NtG1upKwdcgCRTFQbbbjuraLSG1jEsKLi4CYA5AEme6r3uvuqiyRA7Sz6yyNe4ZmBT61QAkRXrxyq1Ezs0WMqpW925JuHOM2oB2EpAUOzAJzyBJOeWgkCrol2dK3CKGsi4ycHaOb7O+jFIOJ5anFHM8gSeoq1Wu7iUISlCQkA8qsGAV4rTKjBFPmkyo7a3XbeTC0gxoeY8DqKqLv0fKBlJJyPZJiT0xAaV068iPnqK1DXOs3HZtDmlFaZzbYO7r6XzxEBKAISE+rmc/PIZnr410Cxs8IorCAZ61jRGY6aflTiqZnyTyNy3Sm+aCsSVAEaQacKPZmgH09o99bM512c23s3WbaTjQCJOcnLykfjVMW3Fdq2pa42lDDiyPZPPzrjt41hUQREHQ61lJUaI3aA4CtcWMFMagwM/CoXGJRjUo4uh8dOumfSokuFOhI8DFSemr+8r21mx0C8MkTBPfyplYspKgUAwEmSe8ad/PSo0bWcAiQR0IFRpvsJkJSD3DI+IoGQPjtK8T8aytSSc+tZVWQPWtkhy3SQkBWKMROZAAygaQVChlbvL+8PfTZq3C7dEnRajr1Sn8qCFiMREn/EenjWMpuzujxRYdabO+taVOaSnLwCR5afDrUG8OylKuXVAiCQc/5U0bYKPEQOhT+FQbctgp9wydRzP3R303PRMeNOVCtGxFdU++rduVsxwOpHYABJJkk+zDHwqrCxzGZGf3iPxrqm5ey0tNAicR5mdO6acJSkw5YRgtFtbGVav6VujSvHDXUeeBF/DW7d3NR3AEHLOgFXOeHIVk5UbKKY5S9NaqdoRtzKe+tS/r3H5+e6nmPA9eM1sTQwf7Ud/4CvDcQfOPxqMi8SZxwQe6fdQttJUDymDUSXpURrqI8qktskKE58vjPlJ+TRF2xNUglV4kyBPZy+e+grp3Q9KX3j+BZTOZg5dOfnPxrZ18R7p91bZGeISzdAk1Vt5t0EuL4gUU4tYSNe/T30Wi5g5EmOgJ94ypibguIKcKiojLQe8moUrVMbjTs5ptHYaWwoBaitOoKe8CJyjX/XlLb2iEtNqU0kqIIMn+JQnMETAEmQNO+mW2rBS3HikkE5gZZdpM92s86xewnDaNqxRgxYh9oysjUZZdPOsd2bYxrYpasmlcRWAgJwwArIzM8uo7sj50FtJlMjhoKZzImR3ROYHmacbKsC4p1BURJTGmWZmPLrQu9mzeCpAbUrNOc58/DTP3UrdWGEboEXswCPW0B0HMAx76ytNo3WBeErghKJzH3E9ayrsmojyzVLChzEKHlkfcSfKg2ne2fL4GjNnQAJ9UiD4EQfdNJwoodUg6pMHxEg1lJHXxvsavOFgodUJCoKADrESDI7Oo6691bv3YdJcAIxQYPLKOXhUO8Cpt7bxPwFQWixgA+edVyKkZcMm5bDLVolSQPvDLP8K61stGFCQelc43cYCnkCJgzXSZOEhJwqIgGJgxAJHODnVcK9k/JlboYgxUb14lOqgPOqTZbYWqCttRIJ7QWFDU8lKBHsp2jaROeE+wVrkc2Ae9dpI1A6cqEdjXnnQ1xeiM21q/up//AGVSnCorOFCWxHNWf+FPZHjJ1iM6zkzWER2zdT7fhW4VkfCl1uYT+PidPdUybms7NaJROtD3TufsNar2iAkml6bqY6n9amxkybsh1RGojLqI9xn40c5dAKCvsk5ePzy7o6UGy2C7PUZ/D58a0uuYH2TMe4+74VcW0TJWbOjE+SRmPwJ9uUHzoRt+VkDwzEg6jMH491TP3YVBBzw/Pj+vjUFix2T31bezOtBblupPrnIjKB+ta2zxSZHayOuXz+tTqfxowZYhmCfnpUC9mOgGFJSSIPPXUd3j3VSIETd0lGKE4lQEZq0HgI+PL2lXO0U+hyYExl/eHLnlnS/Z1kpl4IXBmTl4HPP2e2qdtXbLnHdZ7OBpSgns5gBURM93PpSj+inV7LBsO6CVrUTAlMk96jn76g3qvkuOjCoKCUxI01JyPOgbNRLbn8qf8woF41i26o6VFZWe7wON8dWIScKOf/dp76ylSzKlE59o9/M15WlnI4uyy/tttLeRUeyDkNcwOfeRUF0/xVh0ZYwknxEpPwnzpS7eNPpCQMJJ7JOQnkTyCZEZ6SDlmAZsAFSFJVlwzPhlBHtw+2lTk6Ou1Hfob7aeHozB6H4D8xQtvcAgEaEDKgL9s8MKhcFZAIySYGeUzjk+/wBkuzlAow6FPIdP0OX+hrXm42kY8E1l/Zf9yc1FXID5y5VeUO5iqBuO7kqrgHDlUw1EXKrmV3ZDsp7pOc/xERr8z7XjK8q5qvectLwAQlJJniATJPZMpIkGYkgwB4Uy2T9IDQR2+Li70TzyjBrl3UWi3xtrReLh6KXMvy4ZPLoev5VWto7/ALS21cPFxI7IUggTynKInWlW6287j77uMJSEo0TzOJPM51LdjXG0tnQri8ER0paLvMwfs/E/6UE5d5Uvb2mMah3fPuArN7KSodOPySJ1/D/T31qyqDBP2Z99K7O5meoy/CibFsqdUeRyHhAj8aitjH7Tufz1rYuYTPdPw/EUMyIHz4/nXl1mD4VqZALbknTKfzyFFouoTQIueEScJUFQkQBlOpJJGEZa0I9t9GNaCkpwkAZ9cwRGShkdJ8qSBofWS5UZ5g0SWSo+t8+FL2boIg6+Hh+kedFW9wMtM/CuiDVbMJpgG01/XtADOFEnnoUgdwyrlV4ubq6V/Gv/ADqrqrimlqQ7iOQgQMtTOcZ68qRXe7tiCtZKklcknGrUkk6zGZNSnT2VV0JbAQhz+Ue5VAPmSYpmtCUhfDJUlcAZQdde/mKB9EUYnsknKR+R+fhzs60xQOefM/E1lHJ2C5zUhMyYJMiTOeVeVrRzWIWbdSgClJUMI0H8IMZDrlTvj+jIwFUuFP1g6dU+AAA9vXISw2cbfApaBOqZM5gjOAYy7xrFL3F4nBqSo5ZaknL5766YNL7Ecl/8jS5vlFKUKJwjtAHQFWZPmD7B41Fb3mFUjIjr4Zg59PbnWu9GylMvlKlAdlMSNRhAEeyPEUBalIBE4utXnemQlrR0rdveO3aHbXgxZgYVK8RIB0qyI3ztf3v9C/8A+a5psPYqnrV5YObMEDr96OmFJxd+dDMrrFxo0vJjDbiouJbChjQFEIC85UoYvqyCCYGoOp50K1fqUyocZJAJGAgyoSDMkTmSdc8j5LLnaHGWMWHspCe0G5MFX31J6n1SDpNSssngrIZRAJlWUp9UwntHIZRE+sc9QcJJejv4uRo2U4IMmtt2rxLb7mIgBSe/PtJ6a0qCaOsUgpmO0DE9xzI9tZxVGnyOTNaRbLneVsD1s/A6+ykI22nHJVqMvnrrW1hu2q4MA4Ec1rySB3DVeXJIPlrVvtvoyswErQ++SBJOBKhkc5ThlOecEzAME1aaOJ2V+w3lbz7Qnn+eetPNl7zthYGIax8+eVGXH0MSoqS+meUtR3ahR+FLnfofuknsrYVH8Skn3o/GqqyMiyubVQnVQHPM9fn3UJcb2WwEFwdxAJ8shHyNOdfutxr8CFNFYGhCkKj2KxUJ+yXmID1otSdSotqkcoJAgp+FFBdjDbW8eIfVJLglOnNJCsQg5EGQM40PWk9ntFC3BxAptKSEYCMggJGcicpygTkO+mK7cFAKUnD35ewchp30j2okIwYc1KGnOdI7uXtB51Oii9ou0rbBQqUnQweRiBMdI8q3N1BgSIjodaAecSyyhAIJSAMucDMz3kkzWMOSknLPCdfDL2U6aJVE9wr1Ykc9QPbkZ5ewVXdrqXnCzHSE/EAU9U7PZjST7zl7qQ7RI0HPX21D2zRdGLuglKQkaJEkHU8/Dpl0pFszapKVAlXQEHMSNZn86MelIzESJE5SDofCkGzT2SeUifZUtdm0UtIcr2oqT9Wk95OfwrKDDgrKrJleKJLdXoLqYwqSlsAjVJVnJ8pBjTLyoe0fDTiHCkKwKCgD3fDr5UHsSBE5d57/ANRTp/Z5rvhx/WkeZyT+2wTffen01bZCSgISRBM5k559ICfYar9kqJHhl5/Ioy9tINGbNtm8MKAxE+GXcfKoUW2O0loP3c3gXblSUpxBwFKpJyMET366cwR0ohFkcMplQSYVAzEGJjpzqW02UkIBScMCc9NJk88vOvdgb0Ft4JWpsNgecAf1Tz/0quWEoJWLjnGTdCaxaSScOZOoCoOvTmPI0Y1srKCw6TnhMKy06ATnJ0H5AbSt0KfUGQS2pUt5GYVBSmNZziNcqvu6f0SuuJC7lSmUnMNp/tCP4uTfgQT1AripnoLnjFbQg2Xuop1WEsvdckEe1SoCRE591XPZG4C0+oy20OqjJ8oxH3ir1s3ZFvbtpbaQEJBkCDKlDLEonNZ7zOg0gQctAUkjSfA8+fI0nBPsiXyW3pUVe33EST9Y8pR6JAT7ziMeynDWyWWUjCjER6uIqVBJ1lU4c8yfGiy0k4Se0UnIkc41HTxFerJJyMeHuk9PD200oroylOUu2RJUrPMKPmkDIQNCOvOe+t23VT2oAOg19pjyj3nlICecVA3cHI4YB0nlPWBke7l1qrIomUvIk5AdcvbXgMiRoedD8dISZGWuck9Zg5nr5da3UgEaRPLQ+Bjx0FSwojuLdKvWSD/MAfiKrm8lratMrcWy1IBKewjET3GJmYzFD7379t2gwoIUvTqB3AD1ld2g51ze82y6+0XFk4nF5SZOFA/FS9Bl2aSsqtG13vI0rCAhQgREggZk9mAIHdRNlt1uDkAMphJPONPOquUU03fYCnAkgQTJOcgJBUfI6ezz0UmTRcU3SAkEqSiTkSJGUTkDOZVSS8tf96Wfske85+2p22uJ605qUoxmRoBlI5A/lQW8DIQ6kt40pVAzgCQBpBPWaJLRUZUz27VjQlJ1SFJnumR/mNJrbZ6m0EKKc+h7qLupWysTJTBqvlwkZKVPiaho2U6Gosj1HtrKhTYOR/ae79K9oxN/t+BTstSi60hIBLigiFGB2lBIkiSMyM6uit0b62vTZNhDzuEOBCVyAg5Ey5g0jlGtLmd3W2nbVwLKVF9qEHPF9amSOeXU11xNwob1FIUQlViMQ5GFmJ6xJrti2jyJq+zkl1avG3cuiGwhD/AUnGcePDiOUFMDMSVUifW52VugoTPZOEif5SR2vbRN3t5709ZcU4836ZxFNFRIcKHMIBToVFAwDLQxXT9+75+7sr161eS7bLCDcW1whaXrbCkZtpUQETGM5Z5kFVDbY1o5pcbdU41w20mCO1AJMDlly7zS7ZWy+K4hKjwwoSCpKsx1SAJX/d92tX76BTL99r/9Mf8ANV02LfL9G3dOIys4VGcyngL7JPTspy/hHQUpXPtgqj0hPuuizsglaVNuLVo4qSs9Q2kaaZ4RPUmrWnfa3wYlKThxYclaKgkJKSJBjODnGdIthkJf3icK1NlsqCXECVNJUl1a1NiRni7UAiSkZ1p+1w9tbY6ktvpxoOJx5sILwQyooWIUZyWo5/frHxfs0fIn6LNbb9WSsRDqRhHaMjLOAD3ychrJ0zqO83rti2642viONoKuGcSCemSkykE5YojPypDsm/D+8Za4SEt23pGCJJU4SgqdXOWKVqjLIeApXvZvAF2KABdPKRduI9JcaATC1uJU0FFajACgmNOwMhAg8SFn+i5r3jSw+pi94LCw2lxJS6pYUlSlpOraCCCjPKO0KLst47dxQbQ82tzPspVM4fWjw7qU7ZvEo3iYQrR61LJ8FF5ev8zaRHfVct70Wtpslt1YQUtXCiVKw58RCRn4KV7DROCSbQ4ybaQz2t9IoacdSW2lcNxaMHEWFnBi7ZHBwZ4fv5A6TTV/bN2m7bteAwHHEBYh9ZThhwmVcGQfq4jCRnrVc29dhewXHAqQq7cIMzMvOaHQ1Ztoq/8AmC0H/wBsf/f/ADqlBNEuTTIkb8W6G1quHG2nEFaVoCisgocUjI4RIOGRIGoqg72fSg4tXDZBSk6DMEzkCo8/5U++nC3cWyt4f4bp1PsWPzplvjtdNtt6wdWhbiU2xBCElahiLgxpSMzhnOM4J8KXiQ1yM5E8haljGFKdUQAFDCe0QEhKVRAJMdKtZ2SGkotrube4bBISSlUpWpSgRgUrEMjnynwptvau5CdnupuUXVoLsFi5AVx0qU4SWnVFWgGJMAD+zAITAFWm4uFHeltBUSlNocKZyGKcUDvgeyn40D5GcyTsNtQUUXDJCSAe0Qc5gAEZkwQAM8jR9hbi3CilaXHVlDSEJMKlxQEYV4SJjnlr3022FtZ97a75tbdkcJl1lBUsoS0hDypfKoUVOKUozAE4j3mmO2n8TOwHuKpxziIHGMhawVNpUSZJ7QmQTzzzo8aB8jEq3vR3+E6EtOhJCkvLIgAJUkwyl2QrFlkACk55Cle8G0mHWW3JAdntBAJHTtGBEiCJg5gRXS7V8K3lcSSoqRbkCSYCCllUAaDtlR86q2z7pQ2FtFaVFKkbQGEgwQUv20EHkcpqnBMnNlJYfAUoZyezEHFMSBhjFPOIpEoYVSJgKgGDEg6aRPdXfX2k/wC1DZIE+gyPHiLTPjhkeFVLep9bm7yFOEqWb5ySrXJ94D4R5VLgqLXI7Rz5G1lRy9lZQLaMhn7q9qMTp88/yDM7VcU+h0kFaVBQnSUqCgIBGUjQRVue+kG79PG0BwQ+G+HAQrAU55FJWTMnUKGgqv7mbpPbQuAywUpUElZUuQkAERJSknMkRlVisPo/edZ2gpS+G7ZHCWuEVFxUEjCSpJAVlHZPrA1ucevZVLy/ccuFXKUpbWV8T6sEJSoEGRiKo7WeZ1PlVg2z9KVy+1cNlq3bVdBIfdQlQW4EjCAcSylPZyyGhpLtXd64YeQ04w6h1cYEFJxKkwMIE4s8oE1ptzdS7tUpVcW7rSFGApScidYkSAY5HPKpVlOifdDfB7Z63VMBsl1HDVjBVlM5QoQfGm1v9It02iybSGSmxMtHAqVdko7fbz7Kicozqr7H2I/cucO3aW6uJwoEwOp5ATzJou82G+y8GHWXEPKjC2UHEqTAwATik5AiaTb9AkvY8sN+rht+6ehpQvJ47SknhqBkRGLEnJSs8XOpnd+7lV1b3MNJNsnCy2EHhIThKcMY8RyIzxfZFKNq7t3VokKubd1pKtFLTkTExIkAwJg55UW1uhe4gj0R/EUcQAI+zl2hn5RzqLmVUCW13quEXqr1CkJfUtSzCewcQhSMJUZSR3zoZBFFbY3reuWkslDLLSXC7gaQQC4okla8SyTmomAQM+4Qs2TsN+5KvR2XHsMYihOQkcyYAPdM91bW+zXlO8BLThekjhBBxgiCZSRlAzk5Qe8SJyG1Efvb4uP7Rt726E8HD2bdIQTgUpaQeItWRKiDBGWlQ717xC8eQpLZabbRgQlSgTmpS1KVGQJJAgT6utLrzZL7LiGnWHUOrICEKRmvEoJARyV2iBkcpFbv7BuUB1SrZ5KWY4qi2YRKQrtf3SFZTAIJgU9tUJKK2bv7eeVYegy3weJxAcBxyVlcYscESfu6Ue/v/drvmr08DitNlpIDasOFUySOJJPa6ihr7dO5ZsmbxaE8F0iACrEgKnApYKAEpVkBn9tNA7O2W9cKKGGluqAkhCZgExKjokGDqRpRcloPqG229T6Wr1qGlIvVLW6FIUcKlySpuFiNRkSc0g9ZJu99rtd4zdy0HWEcNGFshJT2pCklZKpCiJBHIioNjbrP3F6mzKVMuGVL4jZ7CAJxqTlIJwgQQCVDOl21bJTL7rMrlCwkFxrhHMJMlsrUQO1I7WYg5TTuVC+tjHbG9Lr7LTOBphppwvJQykgcQknGStSpgqJCdM+dMbTfe4dvkXivR0vobU3IZWQoH7442oziPvHWh9+tzW9nCFXodfhKgyLdSSUKUUlePiKSIwqyOZw0qG7N8lSkeivhSEBahg0SSoBWvMpVA1OE5UXJMmosP2Rtx6yecuEFpanS4haFpVgIcXjJgKkDFpmcpnWsG8T7ltbo7CUWiobwN9pK5CxMuKkDDll3TULO6105s9V8AksJJkdrGUAgKdAwQUDMzOiTWztupnCpxl5ptY4iVKQSA2ShOMkfZCnEDP74qpN+iXQeN+rgXvpw9H4/CLaoZXChKTKhxvWASAIIyoEbceRZvWuJvhXDvGWeESoKxNrIB4kAS2MiDlOfOvbjYrxZL6rV7gRi4ha7OHXFpITGeIiIzrNn2LikIcRauKbUvAlSG8QKwSMKepkHPuqbkK0MXt5XLi9bvXlqlCAj/dPqVhIxkFJcUsKzcMpJAI8BWm+G+SHrJFo16Q4EvF1x+5UgrJJWUoAbUoGMWuUBOmdbuurSm4Qpl7EwjE6nh/2YIJxLnQYQTIkRnVV2rbPAIW62tKHhjbJGFK0iIUnqIUDP8VSpSY9C3inoK9r0J7h7KyjE1stP0Ff8Wb72nfwqx7uqP7P3kP8AG98HK5vu16W0pFxaqDaxISoET2ipMYVAgzCsjIy8KdOXW1IuklxEXR/3gJDQC+wOjfZxIIIKYxZnMg1uYs6ftODtjYM/9nePnwMqr2+1+pWz9rIatjwE3quI8u4SSHeK1OBrhg4TKQBiyxHMxVM2o9tRxbDrrwx2wXwVAoSUBopC4wIBMQNZy7pqXbdztW9Rwn3UKQHM0pCGwXOyJXgQnErtJzP4UCHP0PKHoW2SMleiiOv9ncaecUbugq8VtLYpvQ3w+Av0UpwyUBjLHBJmMJz5zVN3dtNoWbgXauIQpxCREghaXM0hSVJKTMEwcxBOUGpLx3aTz6blbo4zCSpCgoIDaWiEkNpSkJABUBAGcmZE0hnQN6jOxdtTnG0HInl9c1EVcGB/0vY9+z3P87Nca229tW9SGX3EKQVzgGBsKXhUrErAhONWFCjJnMZZ17aby7XU608l8cRKFMtqKWhCZEiOFBBUgQTnlrBzYiyWLhTu5eqR64v58xcMR+FOdxTdftq7N8lAufQxIbwxGNERhJEwB7BXPd3to7QtVJQ06hCLk41SEuokJQ5xFN4FYSEuIOQB0n1cpbly/t9oF1Nx/vBbLpuDiTiTEEFC28xklIThwiExEZTkroqtWWZV+p1nYMW3Ct03bQZWq4Dq1DiAFKgG0x6sz/CKtG0f7beT/wAK1/yj1c4G0L15FtfPLDnAPFZY4akJwNLQ4rBw2g2AcOauQGZGQpVt36Wrq4cuSn6pq5CQ40kgyEoCCMZTiAIGYBGppp30Ki4bxkf7PbL6cY+4Px7xWbox+xNtEeth15xwhHxPvrnK9+rg2wtSubcKxBshBAOLH2VFGNPazyUNSNCRXux9/bi1KywrBxBhWkhK0rAmMSVpIMSc4nM0qd2O1VHc9rgf7Q7KPM2zk+GBzWuV70/8Ru//ABbn/rfpSNf0iXZuRdl1RuU5JcOEwMKk4QkowBMKVkE8ydc6But5nHFqcX2nFqK1KyBKirETASEjPlEd1KSbBNI619PV23xkN+jji8JCvSMSpCcbo4WGMJzzzM9qr2P+sJ/8uH/NGvn7bP0o392ypm4fU40oglOFpMlKgoZpaB1AOvKtv/ipf+kek8dXG4fCx4GvUxY8McLD62cxPfVCLnY/9Unx0uE/+oz+fvo36WNsuNbN2awnCG7i3TxThBUUtpZUlIUc0jEZy6CuY2m/Fw1bOWrayGHQQtshCgZSEk9tBKTAGaSNAdc6i2xvjcXSGUPrLiWU4GwQkYUkJBHYQmckp1nSgD6RcA/baxlh/Zoy5R6QoaeFUjdX/gOzf/Mmv+aNc2c+lK/UzwS+cBRwycKMZR9wu4ccec99E2X0ovM7Pas2WwhTT3GQ6DJnGpUYCkpI7UZ9KYjpt+/i3g2hbHS5sC3/AHg0CP6cdVbf5ZnZjMGW9nNEgAkyoQcgP+7qq7G+kdxu/N/cNi5fgwVKLYBKcEwgQQESnDEZ9c61vvpKuF3irpuGVlvhJCIIS2EhODtpVOkk6yeWlJgSpbBAjTlWUlb3kKQAG0wAAMzyyrKnErIXJvFpyStQHQKI5z8QD5V6L9z94vp6x/OsrK0IMO0HYP1i89e0c/HOs/aLuvEXP8x/PuHsrKygZ7+03f3rn+M8tOda/tBz94v/ABHx69aysoA2/aDn7xf+I+HXplWp2i7+8X19Y88jz6ZVlZSAkttoOJWFBxYUkEpIUQQcJzBnI5D2CpkbTd4uPiuYyM1Yzi7Q7WcznJnrNZWUPsPRqNpu8IN8Vzh64MZwzJE4ZiYoFetZWUkM0r2vKymB7WVlZQDMrysrKBGV7WVlMDKyvKyhAZWVlZQwMrKyspAf/9k="/>
          <p:cNvSpPr>
            <a:spLocks noChangeAspect="1" noChangeArrowheads="1"/>
          </p:cNvSpPr>
          <p:nvPr/>
        </p:nvSpPr>
        <p:spPr bwMode="auto">
          <a:xfrm>
            <a:off x="0" y="-1173163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My lab bench is not messy!  It's merely illustrating the concept of Entrop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4575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71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 Objects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with appropriate tongs</a:t>
            </a:r>
          </a:p>
          <a:p>
            <a:r>
              <a:rPr lang="en-US" dirty="0" smtClean="0"/>
              <a:t>CAN be placed on lab bench</a:t>
            </a:r>
          </a:p>
          <a:p>
            <a:r>
              <a:rPr lang="en-US" dirty="0" smtClean="0"/>
              <a:t>CANNOT be placed on balances</a:t>
            </a:r>
            <a:endParaRPr lang="en-US" dirty="0"/>
          </a:p>
        </p:txBody>
      </p:sp>
      <p:sp>
        <p:nvSpPr>
          <p:cNvPr id="4" name="AutoShape 2" descr="data:image/jpeg;base64,/9j/4AAQSkZJRgABAQAAAQABAAD/2wCEAAkGBhQREBQUEhAUFRQUFRkaGBUVGBYYHBUXGRQVGBwZGxoYHCYfGh4kGRgcIC8gJCcpLC0tFx4xNTAqNSYrLSkBCQoKDgwOGg8PGiolHyQyLCw1KjMsLywsLDQpLCk1MjUtKi0pLCwvNCkqKSwpKjUsLC8vNCwyLiwsKiwqLDUyLP/AABEIAIgArAMBIgACEQEDEQH/xAAcAAEAAQUBAQAAAAAAAAAAAAAABgEDBAUHAgj/xAA/EAACAQMCAwYDBQYEBgMAAAABAgMABBESIQUxQQYHEyJRYXGRoRQyQlKBYnKCscHwIzNT0RUkkqKywkNj4f/EABsBAAIDAQEBAAAAAAAAAAAAAAAFAQQGAwIH/8QAMREAAQMCBAIJBAIDAAAAAAAAAQACAwQRBRIhMUFREzJhcYGRobHwIsHR4RRSQpLx/9oADAMBAAIRAxEAPwDplKUzXldUpTNM0ISlM0zQhKUzVRQhUrxPcKgBd1QEgAswXJPIDPM+1cf7X94M9xMYreXw4QWxoZkZlU6dcjg5AJBwi42xk1EL27E+gSOzlJkBPjSurI+QSNbNpIIwce1dWx5nZLi+9vgsuphkEfS2+m9rr6Lu7+OEZlljjA6yOqf+RFaWfvC4emxvoif2Nb/+CmuaLw2MNq8NS35387E+7NkmsgH6fSmzcIP+T/Rc7Kbz951sP8uK5m91iKj5ylaxZO9AAHFhck9AWgH11nHyqDy8XiUgGRSW32OcAc2JGwHuawz2lQ50Kx0nct5VC7eYk+vQYyfSvRoKZvWeb+H4KNFKLrvcugy/8jHCrMFDTO75J5D/AA9OnPrg1Puy/Hhe2kc4Qpq1BkJzpdGKsM43GRsfQiuIcRuXkaDUgSMzqVDZ1kKCSxHJR7c62XYmxuSY5Hhvo7XTIwez8TMrs50swDbgD2/CM5zSuuYynF2An3OnL2Xniu5ZpUS4TxW6KM0EiX0aNpZJQba5jYAZRsroY4P4lU7863nBeOpdK+kOjxtplikGl4nxnDdDtuCCQRS2CrinJDDqNxsR3g6qVsaUzTNWUJVapmqihCpSlKEJSlKFKUpShCVUGqUNChcW4LYxR8YulliL29ikztlM6gpZkLq2xwrnHqQDWi7XdpFvZo3jt1gKxLpjXJMhMqsowEXfHpke9dBkAA7RBvv4Y566DasUGfSpZ2csY2s7RmijZxBCQxRSwKxrggkZBHTfalkFpa6SZw1ZZo15t5eKm+lvgXOpuxl5IQX4ac46zRDT8PNsffY1bm7A3jKE+wMqDPkWeFQSerYOT+v65rrHFOKR20LzTOEjjGWP0AA6knAA9SKglz3kXMhzb2sUUfQ3BdnYeumMgJ8CTWlZUVMxIaAfAeqhaK07rbvygW1vEF/1Zi4J/Myxr5iPc4FbWHuglGCbyFWXOFWBmUMebeaQEt+0Rms+07ypVx9os1K9Xt3JIHr4cgBPwDVNuHcRjuIklhcPG4yrDr+h3BB2IO4IrjK+eM2fp4W9kKCzd0QfQGv5iun/ABMojMzYwTGx/wAoH0w3Sp5ZWawxpFGMJGiqo9FUAD+VXqVWc9zusboUV40/2LiEFyu0V2wt5wORkwTDL8dihPpivXZI6rzikn4TdIg+MUKq31NWu8EazYQ/hmv4tWOqoGb+ePlV/u6bXZGbrc3FxN8dczAfRaVtp2CuMzd8tj56eyFJqUpTFSlKVUUKFg8T4vHb6detnkJCRxqXkkIGSFQbnA5k4A6kVrX4lPPKkH2W8s0cM0ly6R4jReYVgzKjH8zfdxkA9M7h1wsfGAJDjxrMLCSfxJM7SoPcho29wntUwu7RZY3jcZR1KsNxlWBBG3saleCVBrPs9aXAY2PGJzIm5dLv7QB+/G5ZSvyz6177McUe4hcyaC8U0kTSRf5cpjOPETc4B9M7EGtp2i7u7W6g8NYlhdUKxyxgKyDGNLY++h5FGyCM/GoVN9niso7618K3vUihea2iOlJ0dxGVMIOPMc6GAznTvQgFTilVI3qlQvaUpVi9v44V1zSpGucapGVRn0ySB0oQoZxexI4hfx9L7hpI/fiUxEfHSQf1rf8AYi68Xhto3rAg/VRpP1WoP2s7xrY3VrJAGf7PJIHm5I0TpokVQd36EHYZA51FuG9qLsWcdskvgQpqAMYxJIrOzbsSdA82MLivNHh88lVJkbo4NPlcH0suMk7IxdxXQ+9q7UWsMZdQXu4coSNRUayTjngHG/wqK1FbizGlio8+QwYkkllORljv0xzrby8Vjkhz9oERPPcalPVcHken8q1sFKaEFryDfX9a/NV5pqlswNuCyeJXgiidsjUEJA6k8ht8SK2fYvtSnDpDHdSkRTx+ITpZtE64DEKgJAcH05r71zuCNRMhDySIo5HGqTD6gAv4FyAct8a2663cySffYYAHJF56QevqTXNsTsQu0iw57gc/PYeeyioqWxNvx5Ls1n3g2EraVvIwfSTVFn9ZFUGt/E4cZUhgeqkEH9RXz8wyMHceh3/nXiNWQHwZZISesTsnzCnBrxNgDwLxvB7Dp+VUZiTT1gun9vrzRdWh6Qw3s5/ht9K/9xrZ93lzG3DoEjbV4Maxye0ugO6++C+MiuIzcVun8ZZJpJZPA8IeIxbMbSKzFC3IHSNvc103ub7Qwvai0XUs8YaR9QA165Dkrvk4GkH41nHUskUhe8b2H+pP3Kvsla/ZdFpSlQuyUpVRQoUQt+CWK3UkfEoFLzzM1vduzjWGOVh8QEeFInILkAgArvmp7wLgZtdai5lliOnw0mOsxYzkCQ+ZlI04DE40nfetXdWqSoySIrowwysMgj3BrWRcJuLZMWV66Afdhuf8eID8oJxKo/jOPSpuvJC3vaHtBHAxju42S2lXT9o1f4eWyCjsu8RI5MdjnGQa1PaDsbFdtBc2rRxXFuoEEmkPHoAOI3T8ozsRgrnasDjMV/xCE21ylrDA5XxXheSR3VWDaUVkUJkgeYk4FYF1az8JR57R/EtYxqe0kJzGg5+C+5IHPQ3LGxoUWXq/7wUtD4V7byx3IxiKMeIso/1I5DgFNvxYI5EVq7fveTxFEto8cbMAZA4coD+JlVeXrgn9akVtxnhvHrQ+KFKrnIkPhvCwGSytnbHqCRgb55VxuTwvFma3XTA0reCuST4YwoO+/mxq/WmeHUsdU4xuBvvfgPC33VWpmdEA4W7l2J+8CxEUkou0ZY8ZC51EtnSqqQCzHB2HpviuX9q+0svEyBKvh26nKQA75xjXIw5tg8hgDPxzo5eHIzatOG/MCQc+vxrIjUgAE5PqcDPyp3R4K2KQmb6hw5eI+BUZ64vbZmiwmYPOIyNkXIGNmO2P0A+tZ9WLq114IJVl3Vh0/wBx7VYFzKmzxa/2o9/+3nTRrugc7ONCb5gPQ21FtuXiqhHSAZTtw+c1evroRoW5nkB6k8hWr4dwqe5l0wRyTT/ewi6iMEbnoq9N6v2NtJxG8it4B5nbSgbYA4yzt7KAT8BX032L7FQcLt/DiGWODJK2NUjep9B6L0+OScritcaiazD9Ldu08/wnNHC2KO7h9R9AvnFuHSxSFJg0Mi7tDo8PGd9wwywPqNj0q3exBmUPIFTqpOksemTnl7V3/vN7CPxOGLwHSOeKUESN/pkEOuwJPQ45HFZ/Zvu8s7KIIkCSPjzzSqrvIepJI2HsNhVhuLtEORzLnjqbffxG3suBoznzB2ndqvmGRmtnBDExMfp/uOhHMVumcAZJAHqeVb3vh7Kpa34SFCsFyniiNFXySKcOFyQFB2b+I1ERZu3Nf1lbX8kTC1eoKh2V3RNOU7DcNPEX5bEXsq9RGLjMRcbnnyV+BvEk1j7igqp/MSRk/Datlwviv2O7gus4EbaZMfiifysPfGc1gR2W4ZnZiOX4VHwUf1q5cw60ZfzAj4UwfTOlp3seNTc+PDsHLc6cVXbKGSNc06Bd94ZxaG5UtbzJKoOCY2DYPPB9Diswj+9q+a/+E43V2VyFzpJQMR8PWvdvDqAyNSn1Zsj2K5wdxzHyrNDBp8+U2Hzsumv89mW4X0gDkZG49Riq18822qI6oJZYW5Zidk+gODU67E9q+INbFUtDeJHIyLM8uliAFOkkjz4JI1fp0qvWYdLSAF5BBXWCqZNoF0ulKUtVpK8Twh1ZGGVdSpHqGBB+hr3ShC+fuN9jTZSCO4iGOUcwzomHTccnxzRt/iKoyAcuXT/au931jHPG0csavGwwysMg/wCx9xvXIe13ZV+HyBhl7ZzhHO5jJ/8AjkPv+FuvxrUYViUYtFIAD/a1r96UVlK7rtNxy/C0NKyXtMprTcD7w6qf6j3rGrUJSlYnEbgqulAS7bKB09T7YrLpXiRpe0tBtfivTSAbkKZdwHAkW9uZCMtDCign80pLMfkoHzq138dpX/4jBayPKtqiI8ixHS0mp21EZ2JCrgZ2BzW27iZgLu+Q82jhYfAa1P1x86l3eL3WQ8X0OZGhmjGkSKAwZM50spxnB3Bztk18+q2Bk72gaAkLQwnNGCeS03dj2vidL9bX7RJa2qI8InOXGY3Lxg5J06k2B5ZNQvs9323cl/ahnZ1mkCTQlIgi65ML4JVdY0qR94nJFde7C9g4eFW5hiJcudUkjYy5xgbDYADkPc+tYfCO63htveG5hgHiq2QusssTEZyqZ8pwcjPLO2Nqqrqov3+Wu1hL1WZ4/wBHjB/9PrXMa6D35cWEtzbWqnPggzSexYaYx8caj8DXPq2OBNcKck7E6eQSavIMg7kpSsmKLVE2Buhz/Cdj8iKeqgsar0cYG8hwOeNskf0Huax3kC8zzOBzJJ9ABuT7VNexnd2ZwlxeqVjzlLVgQWwdmm9uoT4ZpfW18dK3XV3L5srEFM+Y6bc1rezvZKTiLqxjMNnnJf7rTD8sfXB5F8YxyrrtlZpDGscSBI0GFVRgAVcAxsBgDYAdAOgxyr1WIqaqSpfnkP6T+KFsTcrVSlKVWXZKUpQhKs3tkk0bxSoHjdSrKeoP98+lXqUIXCuMcKksbmS3Z2IA1Rvn/NhJOkn3BBVvcVg10nvY4O0lvFcIuTbMS+MlvBcYbAHMA4Y+gBNc2XfluPatzhFUZ4bOP1N08OH4WfrYejkuNilKUpwqS3PYjj4seIwzucRMDDMfRHIw59lcAn2zX0cDmvldlyMHcGpR2d7yr2yiESMk8ajCLPqLRgclDqclR0BzjlnFZnFMMklk6WEXvuEzpaprW5HrtHa7tLHw+zluJCPIp0qTjxHx5UHuT/U186cG70OIW8s0kbo0l0VLh01eZU0BxuMHTjPTblVO1HaR76UPfXIcr92NToSL10qDz9SSTtWptbyBCfDDE9Sqs3zJ3pdHhZzDpZGt5i9yrZqxlOVpPbwWzd2Z3kkdpJJG1PI25dvX2GNgBsBSrcM4bln9QR/MVcrZxNY1gEdrdiRuLibu3StnwaLaQn7ugj2/vH86wbfTnz5wOg6+3tXriXFsqc+SNfwj+9zUvNhrtzXkC+gWd2Hi1cYtBjOgSv8ADEZwfnXbqgvdX2bMULXU0ZWe42CsMGOEHyrv+Y+Y/pU6r59XTieodI3Y/bRaamjMcYaUqoqlVqku6pSlKEJSlKEJSlKEIR/f/wCVzztH3aFSZbDA5k2zHC56+Ex2X9xvL6EV0OldoZpIXZ4zYrxJG2QZXBcGIUyGOZWhlXmrKQR+8h/mu1e34S/NMSL6oc/TmK7TxbgkF0um4hSUDlqG6/usPMv6EVEb7uojzm2upIv2ZAJQPgcq/wBTWkp8dFrTNt2jUeX7KUyYcR1D5rnDDBwRgjoa1bcMYhxrIy5YEE+YHmGxXQ73u5vyf8y3lHQl3Q/JkOP+qtXd9h72IAtAhz+WaM8hk/SrU2JYfIzNK+wHeN/BcW01Qw6N9lp7DtS1u5EMFtZZ/wDpExflzmnLk79Bpqz2l49NNKtxK1uWCaWMa+GZVzkZAJUleQI6bVv5O769MZYx2+nH4pg2cnA2VD1rxZd014S5C2KFGK7tKdx1GEOB8qzL/wCNFUtMFT22y3NuzQXT5lQ11OYpqcF39g4jzFyFo0fUARnBGd6qTgZJwB1PSp5Yd0jkD7RegHqIY/pqkP8A61I+G93VlCQ3g+K6nIedjIQfZThB/wBNaKXHomj6GknyH3SVmHPPWIHquXcH4HcXh/5aEuvWVjoiX+M/e+Cgmuh9m+7OK3dZbhvtEy7qCMRxn1VD94/tN8hUzA2A6DkPSlIKvEp6nRxsOQ2/aYw0scWo35pSlKXK0lVFUqooQqUpShCUpShCUpShCUpShCUpWPxAt4Mmj72htOPXScVDjYXUgXWRVhFD3AB3CRsSPd/KPpmo2/EHkjiQgyRs6N4g5lME6XA6/tDnj1rZWsyx50k5Y7liWJwNtz6Vn6+s6eIxMG9v+K82ik4raw8HRWHnJRW1LH0B9zzIHQe9WbeQa7g52Em59PKM1jHiXvWqWHGV8UmJm1lDzJ9C2d19utLqMuhlEjrmwt6aL2aF52W7ueLRrFrDjcHT6sdxsOfOsi0z4aajltIyfcjNRaBI5nEVuuQWBlkG4RAc6Q3Qk8lFSK84vFE6Rs3nkYBUXdt+pA5D3NaGlmfLeSTQbd/P9KtLAWOyjUrMpSlMVWSlKUISqiqVWhCpSlKFKUpShQlKUoQlKUoQlKUoQuf8X4be2rs6RpNEzbrEGBGTz0blcnnjK/CseTj2jaZWgf8ALKCp+IPIj3pSl09MxozBaXDa10zxE8Djr3KxJ2riU4L7+yk/0rzf8WZ4ysesMwwCY5eR54wvpmq0riyFpKaTyiICzd1e4XFxQBUtjIsSrjMyLGo9wGGT8ifjUp7N9kRbMZpZDNcNnMh5Lnnpzvk8tR+QpSmLIQLE6rKz1rpLhrQ0Hew1PeVIaUpXZUEpSlCEqopShC//2Q=="/>
          <p:cNvSpPr>
            <a:spLocks noChangeAspect="1" noChangeArrowheads="1"/>
          </p:cNvSpPr>
          <p:nvPr/>
        </p:nvSpPr>
        <p:spPr bwMode="auto">
          <a:xfrm>
            <a:off x="0" y="-617538"/>
            <a:ext cx="16383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www.windows2universe.org/cool_stuff/hotpo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0574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16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Faulty equipment- DON’T USE IT!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Glass with cracks- put in broken glass box</a:t>
            </a:r>
          </a:p>
          <a:p>
            <a:r>
              <a:rPr lang="en-US" dirty="0" smtClean="0"/>
              <a:t>Bunsen burners- Turn gas line off and then give to me</a:t>
            </a:r>
          </a:p>
          <a:p>
            <a:r>
              <a:rPr lang="en-US" dirty="0" smtClean="0"/>
              <a:t>Clamps- Give to me</a:t>
            </a:r>
            <a:endParaRPr lang="en-US" dirty="0"/>
          </a:p>
        </p:txBody>
      </p:sp>
      <p:sp>
        <p:nvSpPr>
          <p:cNvPr id="4" name="AutoShape 2" descr="data:image/jpeg;base64,/9j/4AAQSkZJRgABAQAAAQABAAD/2wCEAAkGBhQQERUTERQVFBUVGBkXGBUYFxgaGRwbFRogGiAcGh4YHigfGxkjHRoXHy8gJCcpLC0tFx4yNTAqNSYsLSkBCQoKDgwOFw8PGjQcHB0vKSkpKSksLSksKSwpLCwsKSkpKSksKSksLCwqKSwpLCwpLCwsKSwsKSwpKSwpLCwsKf/AABEIAIQAiAMBIgACEQEDEQH/xAAbAAABBQEBAAAAAAAAAAAAAAAAAwQFBgcCAf/EAEcQAAIBAwIDBQQGBgUMAwAAAAECAwAEERIhBTFBBgcTIlEyYXGBFCNCUpGhFTNicrHwJFOSwdEIFzRDVIKTlKKy0uEWY3P/xAAYAQADAQEAAAAAAAAAAAAAAAAAAQIDBP/EACERAAICAgIDAAMAAAAAAAAAAAABAhEDIRIxE0FRFGGR/9oADAMBAAIRAxEAPwDcaKKKACiiigArlxXVeEUAY3BxCXiN3dWt9LcJcRSHw7CKUW8bxDqH5yNjzbkZByPdzJ2Kt0JZuCXErMSSTdLKduufGB3qX78uARiz+npmO5t2j0Sps2CwGCR6E5B6fOrBctFLbQGaPLywo5kTCMCyjJBHXPxpN0NK+ilRdkrQjzcBlX4uT8/LKa9suyVrKzrDwZ1kjYKSLnwnQkBgd5CygqcggHP4112isktrG4uI7m48SOXwoo28LBdipQEmMsww2eeDirTw7uuijZ3+l35aTBc/SSpLDbJKKpbG4GSQOmKYiq9pOFycNtmmS5fh5UEpGb2W5LkbhFidQupmwCQxwN/Wr33c8Uubrh0E14AJXBOQMalz5WI9WXB+YrN+zXYa3ueP3sc+uaO0CFEldnyWC+2WJLAb+U7HPpsduVccqAOqKKKACiiigAooooAKKKKACiiigAoorw0AZ937zheDygj23iX4ebV/dTXh/GhJbQLMBFLDBGHjzklWAEbx9XR8qBpz5jo51H99/aCO4iXhkGqa7eSNvDQatOM7MfvH09NzgVP9q7RTNZuUAaAoBsCV8VTHjbkAzJy9BSl0XBu9CFv3bC8LTXxljLMCtvFMQAoUL9aV2eVgMMw22ABOM1Y+C2clpI0TeJKkhykxZ3YaVA0y6iQuw2dcBseYBjlnfFuCrdqmqSdANx4UzxZ1DroIz7s+tdcG4ElqGCPNJqIJ8WaSU7DG2snA9wpkFH7EQn/5BxhseUeCCfeQD/AGtMrMuxUpHaHi6ZwGELY9cAAH5Bj+NabQAUUUUAFFFFABRRRQAUUUUAFFFctJigAJrJe8HvZYyfQOE/XXDkxtKmToPLTH0L88tyX5bR3b3vGn4jcfo3g+p85WSVDjVjIIVuSxjq+d+m3O0di+xMHBIAW0y3bjzPjl+ynpGPXYt+ACboaTbpDfsT2JTg0fjTETX0udTk5C53KqTvj1bmx91O76Lxw6uSfEBBPXccx719ofu0tPM0jFmOSf5+Q/wqF4zYSXlwnDk1IJFElzINiIcjKA+rcjzyWA6NUXyOmljjvtlm4PI/FLKCVbme2xkM0IjUSFToLKZY2+rJBZcYzq35bTPBODNb6td1cXGrGPGMZ049BGi0cR4F4kCwQyyWqrpAMOkMFUY0qWB0jluBnamvC+yXgSiQ3d7NjOElmDJuMZKqoycZxmtDlIjvA7BG8xdWbmC+hGY5VONQH2HxzHoT89tqa93XeaL3+i3g8G+jyrRkEB9I3KjkGwMlfmNuV3huwWZTswPL1B5EVkXePwiW9vLiWxVI5bBYmM4Oh2lbcqGyAWCaOf3cfapJ2CNemv1R0RjgvnSehI6Z6HfYU5BrN+wfbNONWpgmIjvIRlgBgnScCVR0GThh0J94q4cC4qXzFNtNHsR94feH8+nrSvdMVkzmivM17VDCiiigAoopCe6VMAndjgDqSfSgBYmsf7xe3c97cHhPCgWkfKTSryA+0oPRQM6n+QqR72O3zxEcOsNT3k+FOjOqNXGwGOTsPwGT6VPd3nYKPhFtg6WncZmm9Tz0gnki7/AB3JoAa9keyEHA7bSuJLiQeeTqxHQeka9B1678iednYsxyTSnGeM2gdmluGY55RQySDAOMAopBxvnf8ACoubtVYouQbyQ55LaTA/9aAfnWcrZvCUIokbZcugPVlH4kVKdiLcvE94+8l43ij9mIbQoPcqYOPvO3rVRft7Yx4dkv1AIwTbEDOc9albHvl4bjT9dEFAABt5MY9AIwcAUQVE5JqXRbOOw3LxabOSOKTI88iFxp6jAI3O1M+DcNvkcNdXccq4OY0txHv0IbWTgfCodu39tfKY7O8Nu485le2fAReeTMoRR7yaq1l3htLJJDHxWHSMK11cRwQgZz/o8Qw0rbe05Cj0Oa0MjQO0d7HAySvIEPpuWIG50ooLMcZ2ANQ3YTgsM0S3UoLyzMbnQ5ysbTHWCq8tQXSus5PlABAAqIlMMVvexxTpcyzRRhbpnV5G+kt4BDP0CsQwXYASDY1abSykix4SnCjC4wQVGw5cxgCsZNweiW66M/71eyMthcLxjh3kZWDToOWc+2QDurZ0uB656ki1cL4+nE7VL+12mj2kjzuCPaU/mQeqn8LqAJY8OmzAhkYZ2OxBHUEVhvELWTstxNZogzWFycFck4A3KnP20zqUnmMjPtVrqQ2rNii4l4sSTx9PbT+I+I5ipaOQMARyNVLh1ykMyPGwa2uwGRh7OWxj+OPn7qn7A+G7RdPaX4Hp8qzTaeyYv6SNFeUVqWM+J8SWCMu2/QDqSegqldse136Ktjcy4a7mBSGLovXl91difU4HWpKfiCyPJdTnRbWoJBPIldycHmeWPioqn9iuBycavf0vfKRChxaQHlhDs37oOT72yeQqE7JTsku6fsC8APEL7L3dxlhr5or777bSN19Bt60p2j7R/TmMcX+jIxBPSZ1OP+EjfJz+yvmcdu+0Rmc2EDEAYN1KpwVVhtCpBzrf7RHsqfU7QkcYUBVACqAAANgAMAD3AVnlnWkZZZ1pCQtMfq3lh6/VSsg/s7r68waVW6ul5XRbH9ZFG2fiU0H8N/fXVFctnOpMU/S92B7UDepKSr+QkP8AGlH7TTRsBJHGdW6xxyOZWH3sMoVEz9tiBjlqO1N2ZvsEA/eIDFf3QdtXoTkD0NJwwBM4zljlmJLMx9WJ3Y+8/LFNcUUp0hKa+nnbVcwJKqnKQi4IhXHJipiJkfrqckDoBSkvHw7ANa2zNyAM8Zb84Sfwr24tVlUo6h1PNSM5x7v5FNrfgMER1RwRoc5BEa5yPQ45/Cq5J9leSxhxmJSY5foUKIsgMqLINEithcSARAaQ/htk5A007isEX9XZwwjl5bm4DDHoYwoGP8accURTC6sNXihokTbLOyn15KoOtmwcADqwrw3pT9cmP/tj1PHy5upBkj+Wob7kVVutD5So7HF7y10zpM7+F55INcsiyoPaAM7MytpyRggZFX7jnC7fjPDymoNFMgeOQb6TjyuPeDzHxFUdHBwQQRzBBBHxyNqe93fFDa3T2DfqZtU9t+y2cyRfidYHTetcU29SLxzb0yqd3fFJLeaXgd+dJVj9HYk4WQfZUn7Dg6l+Pv21y3nZokkb9ZEdMg6+XZs/EYb51SO+7sWZYRxC2ytxbAFiuxManOc89SHzZ9M+lWLu17SrxSz+kHAlOI51Gw8RB7QHTUpB/AdK1lGzWtlxVs0UhYghAp5r5fw5fliimv2UUjthbfpS7j4apIt4gJ7xlOMg/q4fixBY+4D0qX7X8YNharHbKolk+qhUAaEwu7kctEajPx0jrXFxbycPmuLmKFriO4ZZJVTHjIyIEyobAkQqo8uQwOcas7NZePcM4soTx1EqMSoLGGeNuRwHwQehGCD1BpsTKnZWgiXSCWJJZ3b2ndvadvVief4dKXqcu+wNwu8Fwj/szx6T/bixjr9k/CoW64VfQk67J3A+1BKkg/stof8AI56VxyxSuzkljmc0VHT8aEX66K5h/wD0t5QBjfJKgjGKTi7V2jYxcRDPq2n/ALsVHB/COLXolaKZDjVv/Xw/8RD/AH0ut9GRkSRkeutP8ammKmeX1okqaJM6cjkzJy5bqR8MUxi4HaxEzMABENbSM8kmgA8wCxOScADqSB1pfiDW8qeHM0TKxHlLjcg7cmBznpUb9DsI3eL6hEjbDoWHnlUYYtqOSqA6FAIGdbYyQRrBa2aQRMW5Zz4sg0kjSkeciOPmFyNix2Z2HNtuSinKnBB9Krdj2rtYkEb3CHR5FbJbWqgaTlRzwQD7x8KXj7YwOB4Szy5OnyQSHf5gD86XGTd0HGV3Q84CpWAIf9U8kXyjcgcth5cDAO1LcRhYhZIv10LiWI8vOhzpz6OMof3qi4GvHfXacNu/MfOJFWON9Prq9lwOTggnkQwqWsOy/Er1nXXDZIjaTkF5x1HlPlBwfaz0yKtY5XZSxyuzUuFcRjvLdJkGUlXOk46jBVh6g5Uj3Gsa7OZ7Pcde1c4tbvAjPQBmPhk56q2Yyf2s1sHZrgCWFusEbOwUsxaRtTFnOpiT7ySaoXftYwTW0Z1r9MjkXwIwQZH8QgFQvMjYHPqtdR1GpUUnbZ0rq9rAz8cb/nRQAqarvaPsFZcQ3uYEZv6weWQf7y4J+ByKsVBoAy+buiuLYH9G8UuYAOUcjF49/gQPTfT0pCR+0toeVrfKOeNIbAz+4cn3A9KtfbfiV3FoW2IijZSZLjwnmZMEAKqKMAkEnU2wxVd4UllcnTPxGaaYbee7aMZBwfqoymD0IxvUt0Ij5u9riVsCbzg8oUA5ZS4XIGc5KsNOPf8AOm8ff7YS4+kWcmwz7MMmG92ojb3/AJVbbfsfZRgxS2kJU585TVz33Zsk7+p2rq87LQRHIghKnkwhj/A4X4VnLLStKyeRUx3qcBnOqWzAIAAMlpCx+AKlsV1/nB7Of7JF/wAjH/41NT9l7Rzl7W3Y8smJP7hTJ+7/AIeTk2kW/pqH5BsCs/yYi8iK9xvvC4OQiWVvFC7N5rkWaK8KgbtGAM+KeSnkp3PLeXTtt2biRdMULlcAf0PU+3VmZMlttzknPrT637A8OB81nEw6+3n5eand33XcO064rSMr1GXyP+utFmi1aK5KtFZXvf4XHdyS+DK6eHGsWiFAFwWdzpdlwxYjcdFFOZf8o21XIjtZjjOnLRrn44zj86lI+xViowLSDA9Ywx397ZJ+Zp4nAbcAAW8AA2A8GL/xrP8AJXwjyIqTf5RMkm0HDyzZ/rS/ywkY3rg9v+NXkitbcN8NkbZtMg25FH1lQy5OcEbEAjGK0C3kMZynl+GwPx6VLo4m86eWUdOhx8eYqo51LopTsxy74xx2dyl3NLZR5IZordm2GckeAGbbYe0M5HPnVs7CcK4RbzeL9LFxeN/rblisgJ+6smMNuPVvf0q6vEJs/YmHMeuOv/uoa/thgidV0jn4gBXHv1+XGRSlma9WJyaLosgPLrRWbWXERGccMzI4O8MIDQEk7+JkiOP3lWBHoeVFaxnyV0UmaXQa8NVvtdxG7hCm2UeGc+JII2mdPTEakEjGSW82Mcuo0KLGRUfxaG3KE3Qh0DmZQmnf1L7VnjXIuD9fxWVz1RJUtcE7Y0KFfnnZmPz2JmrHsZYTZIgjMwx55C0xONwSZCT/AH1l5U9ImyN4k3A8kQp4kuThbHxdepttvAIRT0yxApx2eN5DNpmSWOyZT5LmZZps4AGgoMoo6qzN7qk/oZi8gTSByVVwvyCjGOVP7O9GNEoyh5H0rHzW6aonkcX3D9HmTzIevPFMScfz/PvNSwDW5+/G38/j/H3UhxDhw060GUPNSOWemD06YNYyx+1/CXH2ivN2mtRn6+Nsc9La+f7gNK2vbSKIBk8aRD9y3uHB/CPb0qGv+C8LQ/WC2hYEbrKISCN/sMMH5Zx1phH2ghRgtjxG+kfmIotd2Dz20yqcLkjPmHMVeOMb1YRSLbxDjqHDQ2162rfAtZAMn98DFNUvbtzhOG3Wf22t4x8iZDk+786nuxV/eyo/02PRggRsyLHI431F41dwoBxg539PWbuOLQxDMksSDllnVeXxNbvDB7NOKKTHb8Sc+WyhiG+DLdZ2HqIozufcTTy37PcRJBNxaQkEEeHDLIfePrHUfPHyq4LeIeTqf94f40sKpYYL0HFIqz9jpZSrT39yxX+qEUHXIJKIW93Ol07v7MsGliNwwz5rh3m5knlISoG52xVjorSkUJQ26ooVVCqNgoAAHwA2FFK0UwCiiigBrc2Mcu0iI432ZQ3PY+0DzFRMvYmxYj+iQDH3Y1T/ALAKKKAG793dgxyYOpYYkmAB23AD4HypWXsFaMCNMoz1FxcA/I+JRRSpCOU7vrQIUbx5FPMSXVyw+GDJjFJr3b8OUH+iowO2GaRx+DsRRRQMeQdjLGPSEs7YY5HwY8jG/MrnPzqXigVBhQFG+wAA/AV7RTArPbu3IhFwjujw5KgaSp1bbhlO+MgEYI1Ng7msS/zo3Cs2YbRiGbzNAMnDYydJAyfh1oorOS2Szy+715pUKvacPIx/s+f4titH7qC1w3js7JhVzDHpSEl1JyUA3IOMb9K8oqvYzUlr2iiqGFFFFAH/2Q=="/>
          <p:cNvSpPr>
            <a:spLocks noChangeAspect="1" noChangeArrowheads="1"/>
          </p:cNvSpPr>
          <p:nvPr/>
        </p:nvSpPr>
        <p:spPr bwMode="auto">
          <a:xfrm>
            <a:off x="0" y="-601663"/>
            <a:ext cx="12954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t3.gstatic.com/images?q=tbn:ANd9GcQkos2EZ1_Av5td4nVWgw9SvUdyv9LJ9Jr4JhQnby_-49cySolx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133600" cy="20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2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Smelling chemicals…</a:t>
            </a:r>
            <a:br>
              <a:rPr lang="en-US" dirty="0" smtClean="0"/>
            </a:br>
            <a:r>
              <a:rPr lang="en-US" dirty="0" smtClean="0"/>
              <a:t>WAFT DON’T HUFF!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1.bp.blogspot.com/-BmnJLQIXoNc/TclxzR6xU0I/AAAAAAAABOQ/ie5AI_zoJ20/s320/W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048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8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</a:p>
          <a:p>
            <a:r>
              <a:rPr lang="en-US" dirty="0" smtClean="0"/>
              <a:t>How do you turn it on?</a:t>
            </a:r>
          </a:p>
          <a:p>
            <a:r>
              <a:rPr lang="en-US" dirty="0" smtClean="0"/>
              <a:t>When is it used?</a:t>
            </a:r>
            <a:endParaRPr lang="en-US" dirty="0"/>
          </a:p>
        </p:txBody>
      </p:sp>
      <p:pic>
        <p:nvPicPr>
          <p:cNvPr id="14338" name="Picture 2" descr="http://www.newton.dep.anl.gov/teachers/resources/basiclab/labshots/other/fum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560" y="1064768"/>
            <a:ext cx="2792565" cy="37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7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Rules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Don’t</a:t>
            </a:r>
            <a:r>
              <a:rPr lang="en-US" dirty="0" smtClean="0"/>
              <a:t> press down on them with your hand, put a book, or any other unauthorized material on them.</a:t>
            </a:r>
          </a:p>
          <a:p>
            <a:r>
              <a:rPr lang="en-US" dirty="0" smtClean="0"/>
              <a:t>If they are counting down, they are calibrating leave it alone.</a:t>
            </a:r>
          </a:p>
          <a:p>
            <a:r>
              <a:rPr lang="en-US" dirty="0" smtClean="0"/>
              <a:t>Make sure they are on “</a:t>
            </a:r>
            <a:r>
              <a:rPr lang="en-US" b="1" dirty="0" smtClean="0"/>
              <a:t>g”</a:t>
            </a:r>
            <a:r>
              <a:rPr lang="en-US" dirty="0" smtClean="0"/>
              <a:t> for GRAMS not </a:t>
            </a:r>
            <a:r>
              <a:rPr lang="en-US" dirty="0" err="1" smtClean="0"/>
              <a:t>oz</a:t>
            </a:r>
            <a:r>
              <a:rPr lang="en-US" dirty="0" smtClean="0"/>
              <a:t> or lb.</a:t>
            </a:r>
          </a:p>
          <a:p>
            <a:r>
              <a:rPr lang="en-US" dirty="0" smtClean="0"/>
              <a:t>If using the triple beam, make sure they are calibrated before using.</a:t>
            </a:r>
            <a:endParaRPr lang="en-US" dirty="0"/>
          </a:p>
        </p:txBody>
      </p:sp>
      <p:pic>
        <p:nvPicPr>
          <p:cNvPr id="15362" name="Picture 2" descr="http://www.finemech.com/Merchant2/4.24/kern/em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285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drinstruments.com/media/catalog/product/cache/1/image/9df78eab33525d08d6e5fb8d27136e95/S/c/School_Balances_Triple_Beam_Balanc_DRB300W_298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664" y="4724400"/>
            <a:ext cx="3524250" cy="19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3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Chemical contact/burns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429000"/>
            <a:ext cx="7315200" cy="3539527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Rinse for at least 60 seconds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Tell me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If we decide you don’t need to see the nurse but later in the day it starts hurting, come see me or go straight to the nurse.</a:t>
            </a:r>
            <a:endParaRPr lang="en-US" dirty="0"/>
          </a:p>
        </p:txBody>
      </p:sp>
      <p:pic>
        <p:nvPicPr>
          <p:cNvPr id="16386" name="Picture 2" descr="http://www.instablogsimages.com/1/2012/03/12/minor_burn_treatment_l5xd1_2qfr4_450x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373155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67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 fire blanket</a:t>
            </a:r>
          </a:p>
          <a:p>
            <a:r>
              <a:rPr lang="en-US" dirty="0" smtClean="0"/>
              <a:t>Bench- blanket or extinguisher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xQWFBUUFBgUFRgUFxQVFBQUFRUVFBQUFBQXHCYeFxkjGRQUHy8gIycpLCwsFR4xNTAqNSYrLCkBCQoKDgwOGg8PGikkHCQsLCksLCkpKSwpKSkpLCwsKSwpLCkpKSwsLCwsKSwsKSksLCwsLCwpLCkpKSosLCksLP/AABEIALcBEwMBIgACEQEDEQH/xAAcAAACAgMBAQAAAAAAAAAAAAAFBgMEAAIHAQj/xABCEAABAwICBwQHBgUDBAMAAAABAAIDBBEFIQYSIjFBUXEyYYGxBxMjcpGhwRRCUmLR8BUkM3OSY4KyQ6Lh8SU0U//EABoBAAIDAQEAAAAAAAAAAAAAAAMEAQIFAAb/xAA0EQACAgEDAgQDBwIHAAAAAAAAAQIDEQQhMRIiE0FhgQVRcRQjMqHB0fCR4RUkMzRCYqL/2gAMAwEAAhEDEQA/AF3CZvaN6pooZMikfC5rSNTTQVOyV5DVV9xrVpMOSOtDMf8ATPklv0YD2Mp/1CjNVP8Ay05/J9EF9GI/lnnm8qyjjTy9v1CdK6hwmbsHqFA1imlOx4hRgrLwEcEDK/tjotAF7XH2ngvAi9JeMEY8LS63UV1PSi3QjeNyI0J229QhYRPDM3t6hAsRZQQy4072T/DzCUqmWyZsck9k7qPNJtc/MdFSqGSIQLLJLqQP2m/vgh0UuSnikuR0J+SK623hDLgsDTSSbAW8lU1ou4gDmTZc7r9PnhoZEwAjIudnnxsEAqcYmlN3uLupNvgmK/hUpbz2FpX1rZHR67TiKPJl5D3dn4pdxDSqea41tRvJuXxKWGSu5K7HKCE5DQ11cLcFKzq4JCOPFWaCqMbg4f8AsKmSt4zkjuOVgXccjYcWie0Z2PTitBibLb0tx70RgiAaCeKXdUUzugq1gu86u7goDGeSLAtuNkWG/vVg1LP/AM2/D/yiKW3BHSL5jPJA9JzZjR3p4fVs/A34BJmmuICR8bGhotmdUD6JzS7yWwGyJcoaYiGMW+7f45qnjDSIiUffjEhiayOJrQGgXc0X3cEuY5A5sN3Pvnu4I0N5lJrERdaV2n0eCtfSMZTBkQtb1j9o25hq4q0L6a9GVPq0sfuDyTsvqDhLpWcEcfowbI71lbNJUu5ONmDo0ZJAqqOKix0MiYGseLW4A78l3aV2S4J6RoyzEoZ75Okt0F7LPtSeY55TGtM3Y31HWm1BI3rFSoiDG08wsWQmxp1rJwijO2Edo57A+CA0nbCKwHZPVPXrLAVh2tqv5Oc/lVf0bm1Ie95VTFJbUM3eVNoC+1IO9x81SxY07+qDJ9w4zO2B1Xg3LVx2R1Xo3LGyHBFa72p6BY1QV7vbHoFtHIjF4kpKiWa+ay67Jc2aimFjbb1CGxonhR9o3ql7GXjwFMdd7M+8PNIGkta+N7AwXu03yv0T9i79j/d+qExwNOZAPVEoujDdxyCak/wiLBX1ByDd/MWCkZiM44HiOzzXRYaZluyPgFMIWD7rfgEf7bHygS67Gt2ckGHOJJ1HfAr11C5oJLTboV0XENJ6WDJxa534WAOP6BK+KafyPBEMTYwRa7gHOse7cFo0X3T5hhfUTsojHfIsUsrX5E2PJW3wFliMwhDqUkkneTc9SrlPXlo1X5t3X4hPyWeBZMuioyUjJxZVmgHNuYUwA5IDQVNliGYXR1w9jH33S7GmKc+xi6EpSfIREQ3qg+ukcSI2bja7sgrrd62sujJLyKsG/wAPc43keT3NyCXJ4A6uYxu4EfLNOMpyKU9Hm+srnv8Aw3P0WhRLZv0Fp7saaxyWtJ3+yHVMFSd6WdKXbDOqijeaOt2iAadt3DvI819S6Ds1advQL5dw5t5GDm9vmF9TaL7MDegU66/wsAYrMWGqqTJcb9JtLekbLxZIfhrErq1dVWB6LnmlDPW0Eje4u+ZWTVquuxGhpINQky1gWMtdTRG+9gXq5dgukZZAxhI2bj4OK9Wi9O08YKPUogpBteCJRbvFUKTteCIsGXig28lYEekNRq0RFu0+3REdCv8A6rep80J0lktR25vRjRBtqaP4q13+39wkPxDUDshStOSiHZCkCwHyNAWqHtHKOy3nPtHdVo4o+5dGjW2Kk1loF6VxY3Y5FcDzlag4KLaPn2w7roU1sSmXscl1Wjvd9ChP8TYwaz3Bvn8Fa0kk2W97z5FJWLUrnyXG6wCLp6Yz/EDdjiw1V6dhotEzW73ZD4JYxPHaiftSED8Iyb8lv/DXW3LyDDHFxFt31K1K4VVbpIHbOcygyjf3Kw2jfyTbQ4IGkF2aImNg4AIc9dh7IHHTyYjNw2Q/dUrcAld9wpoqsbjj3ZnuQqr0ikd2dgfP4ro6i6XCSIlTGPLBM+BywDXyaLi4uLnwWnrgpJiX5ucoPVhNqTa7gS2JoX5pkqz7KH3SlqFqZq/sQj8n1S1i+QeOcFRpzUhUTTmpLoa5KyRUxKbVieeQKC6Ew7MknM2VjS2o1YLfiNlY0dp9SkbzdtLSXbV9RXmZZqCljSk5MTPPuSppS7aYO5dpt5Fb+CjgbL1EQ/1G+a+kMIxeP1YaHDWGVuK+ctHr/aYrZ7YXZcXom6ocw6r7XNuaS+Lx6nFZwW0qTjuM+JV+y7ofJKckutHq8HNt8QhX8ZlDXCTPI5raCtvGw2OYHksmmmdbyzVg4uDSOT4jAWSvbycR81iYsZw4uneQ05m/yCxevjesLJ5uVbyy1S7z0RGNuyOqo0gzPREmbh1WPa+41IlTGaX1kFidUNu48SeQXujuNtjiY0tOQ5rzHP6UfUk/AoTC6wvbgN3RH6euvpZbOJHUKV2tGx3Bwup1Wwx38vD7in1l5+xYlgZW4El7buq1csedt3VYUUKkaA5r0lat3nuXpKnBJ5dGNG/6o6HyQTWRzRYe0J5NKpNbHIj0kfkz3neSXJTmUf0nd2P9x+YS4T2uiPTHY6PJIZrALz7TqhzuWrf4qvHIbrypkvE7q0fNMKGXhl5vCJq/Sx17RssL73Zm3cOCyWrL26xde6pVEo1b/veqsdyDnYHgmI1QxssC3iyR7JU6x3qR0gNrcrLI6EC98ssr80Pic65HJGVa8heUvmW5XrGqsQeN1IG96v04KpliJMtaco/7Y80sQb0y1mZZ/bCTt2GIrYrNOalUTW5lblqrDkrJbCtplJcxt70zxx6sTG8mjySpj23Vxt7x5puqG+Seu2riheuOZMqT7ko6UH2jeia5tyUdJT7UdFfScgtRwb6IMvWRe8uuTAk5rlegrL1sfdc/Jdcq1mfF5feJehfTLtA9dECx1/wnyQmiJbEz3R5ItiR9m/3T5KhA32LPdHkElVJqHuaNMTG04cLnisVqni2R++K9T6m8CMobsVaVu9EmtyCo0jd6JNbkOim19xaCB+kP9KIc9byQluQy5DyCN4zJGIXCQ2dq3ivzPJVaTA5XAG2RA+iZUlGCbOcdx+omWgiH5ApCvI26rGNO8MAK9duWFZvIaSAR7R6rFA2o2j1KkEiL0sKkeB2ZXjyoWSbRWxcrdJODNZH9Fu0/3Clwpj0V++fyKti2IwUtJztM6HzCXnnejulUwa6MuNgQR4k7ktSyZpimL6URBbnoOa0qX2gf1asfJuXtaR9lf3vaE3CPcjrnhZBRmJW8bjZDydXcbraJ5J32T6rRm+IEQTxPgSvY7XuOKptBBzzW8c1juQ5QZZPIRrdyqhbyS+s7rLGwFUxhbhEjeDemitFnNH5G+SXqWmNx1CZsWZaYD/Tb5JO15YzBbFCPeVKAo2bytnTtA7Q+IUVLLB2LCFO2vibRyPkm2tbe/BKOEzD+IFx3C+7NMtRiAvk1x8AntQnhL0AVLkjmZZqTNJD7c9E01Nc4jJhShjMhdM4nI8uSLpItC+pDfo6Zetb0K6rWDNcl0GimNT7AtDw05uFxZPU2CVzu3Uge61ZnxOpTty5JbeYWhpQLOJt9lJ7h8lUgsImXIGyP+IQ/E9FpRE9z6mR1mk24HuUUWhjCxpdJIbgZX7gloVVKG8/PyQ/TJ74WQ9BVR6o22/5DmvFRp9B6fVFw7/IrEyoVY/F+QlJyy+0D0gy8foiYbkOioUjcvH6Ilb/iqWPuLJbC5pwNuAdwT1h8Wy3oEi6aSXqYWcg352XQ6JuTegRNbtTBfUmtZkyebteAUchyU042j4KN7bhYyeGGYrOwt+sS1wsTcXut/wCHyj8J8Ue9Se5ber6Jrx35kLqXmLRo5gexfoQvHB43sd8EzOj6KF8alXJ+RbMhdfN3EeBTDonUAl4vmW7ioJYu5QxvLHXGRCs2prCI6n5lP0g3Pq2i+VnnoDmUDnqAHEX4orprW65gIyu8A/UdErVgOu88NZalVWa0mDVnSwi6QE5FRV8p9UW8CdZUqGos48cirNVNdhysiqvpkdOfVEGaoXoCrXWzXJzpeBFNZLTGlTMUDJMlvrd6G0FSwXYCrUbkMY9Tselp1sYg0HIcy0D8Q80fxpt5z3NaPklnBTeVgP4gm7EI7zvPTyCzbu14HYxygRFF2gRe+S8OHMA7IVtjLErZzVNMnkDbHYS9GGf/ACDx1TZNHmlXATq4m4c9ZOM4zTuqzlfRAaVswXVty8UgY0fbv6roVaN3Vc5xV15n+8U1ohPVIcPRXHepceTV1OZi5t6Io7zPPcPqupzRrznxiX+YfsNaeP3YvY5H7CT3SqopTqAax3DyCI46z2D+n1UZZsjolIS7F9f2NTT17EdPTHVG0f2V4r1O3ZH74r1OqbwIyjuxCpBs+KKankEPpBsjqfoiwbn/AIo9j7wS4FrTSMfbYB7vmF0KkZ2egSJpYAcTgby1V0KmjzHgr62X3cPp+p1XLIqjtnqoyp6kbbuqhKychjQharYrwqTjwlRvWxWjlZEkMgVd0d+KnkVR6PWCkDcew71gjBkZHq3eHO7JI+6O9CMQonRUrZ9djrvLdUZ3z3jmiWkcZkEDRnqvLndwQOoor2Geze2e6+/JbdMkorqYFxb4K1PXlxN2gZcAtJ4w1t7k8M1cNFqEjfkP1VbF2bADRvN96Yi03sVksIHNapdXLvVdkTlOIXJkAkeFi9axZY3U0eeQvdUbCKLZvTNzF+aKzRgNyWlNAb24jffeij8PPqyRlbPPuSdliyO10PGSDBm6szb5Zg9E4PJc5xuDnvAsCErYNTaxLuPBN3qS0A8wsnVSTlg1aKu3cpWDb3WhqG81rixLRfNB3Yi4DePgFNCzuL3V4AlRII8UY6+RcPmniqlbfeFzzSCY+tZJlcHlyTL/ABkuDTqMNwOC07ouUYv0EaVu0WK54y6rm1ebyv8AeKeZ8QJH9NuXK6RKnN5PMlM6NYQjq+To/odZtyHp5LqcjFzT0OxZSEc/oupSMXk/i7zqpDlG0EL2kDfYP8PMKvIMh0VzSTKA95A+YVaQZBLR/Av58jX0/BJANkLFNAzZC9TyxgRnHuYh0jdlviisbdrxah1GMm8foi8Tdr/cExN94uuBY0lbfGIh0XRqQbQXPscF8ajHK3kukUTNoK+vfbBen6s6rzKM+bndSoXBWJ27TvePmontWXkJkgK8ctyFo5XTOI3FaErdwURKuiTSQKpK1W3FVZUaANg6qQZ5RuvZq3ByI3oVJENW97i9su5aFb2CQIKo3cf3wQ/FOy1EZGg3OaoYiQQE3U9wNxQYy6nY1asC3TmRRGhF3Dlx4KWlbtgD8WXS/NRtjzvl0VrDYCZWAb9YIc5YQzVBthVkBEhN+B8b8UYjaXwkOJOyfhZY+ktw4KxRvAgkPHMLHstb3NuuGNiTRKgBZcpqZTBzLFBtBWXbmncU7bEALG1epcbXEBqLuh4Ql4xBs2sDlZKGM0NtQDIDNdIxmj2btF//ACkfH49ux3gJ7SWsI3GyvqFHHae8dwNyu6PgPgHNuS3robscMswhGjtVql7L25Z2W9F9dTXyM6OI2bhuradU9EjSHaPVN9VK7VOfDmEoEZ+KY0qaTyIa7HWsHXPQ3FeJ/vH6LpcrVzn0Q7NM535iniaZ7t2S8b8TedTL6jVMX0oE6WTAQH3mj/uCHzVoU+kdKfVC53yM/wCQW74ByUKSUF/Pka+neERQVmyN/wCysRGCl2QvE4mscCE5PqYl0djq2Frd3Hmi9KzbHvoXh7tbVNrbrD6ozQt9o33yrz/1AHkK1ftY43uH0XSqFu0FzKIa2OO7rrp1K3NX1/MF/wBUdVncHyjad1PmonKxWdt3UqjK9Z6WS5jnKvJUAbyo5ZEOqKYE3RoV55IzgtTYmwcfgqz8Sv2WuPgoWx6qlEhTMa4o7JE6eU7mgdVYwuF5eNexB5DcsbmieGgAhXS9CABpAfay9T5BAy/YaPzEoxj1zJLn94/RBA3cD3pqvgLAxxyKH1nBXpHi1rqlXcE1VyAuK7V6F4CsTYquTxu/MopgNPrVDAdxPkFRhiz65Ixo3HapjyJtfIb9yXul2s0dNFuSGOsHDcqdK72EnvGyJYjT6xyVTDabWhP9wj5rF6l059UbTTyHtDW2HcnuJoc244iyUdHqPVBzRuGke9rmxSajicnDO3gsW+t225iZGsSlLng3xekcGHkBdcvxUO1nFwILjvXS6+krmQuLpIpBb7zS09bhIk1VLrEGJrrb7G48FsaemdUe8nSyfS0sP6Cdi+I+qblmUptmOtfje6ZNNWG4OoWN5cLpUaV6bSQXh5XmZWovfibDLFjDZIiHABwHxQAjNaBb3THR08ALLPE5O3eiCkH2QG28kn4ror6ABJPokiP2Nljwv810OQLxevqzdJ+oZ2NYQp6SU4DG/wBxvmqkkas6YSPBiDW3aZBrHlyUUqRknFI2dO34aZagZsheLeDshYnot4W4GT3YiQj2g6DyRLDu233ihsJ9p++SJYedpv8AuKOlmwXzsKeDnWxqU8r+a6hSjNcs0VdrYtOd+/PxXSmVwa4t3nVJPIDcia2Ep2xivkia5Yi2yrUOu53U+aHVZsiLCC3WBuPI96o4jAXtsHaue/uSvQ4PEti3VlZQJkqM1Ixt1kFBFeTXJJZbMnI3W8FU3UcWA7LtWwG/vTfhtLb5ZBuZFLEqkr7KyJ3PBPZAyuVWkZH96U/CyLGmbI8RI9gnBKMUhzHfuQJr4R2SfgSreFzAzC7ycsgQieBIjxYgrFnjXk94+aD2R7Eo49Z13kXceHehNXThr7NOsLA36i6KoOK3DQmpbIpWzUGI/d8VY9XbebKriTrlvKxTFayylvBXBWwUYUsI2h1HmjSF61lhKGlJIAy53R3RqltUt90/oqLqV7pDZ5F8gBawPFMmFwFhYQA5wbY8L96ydRdhcm/RW0slypjZuJzQ6ghIpiWguPrrWAJNi6yMtwl0k2sexYBo/NxTbo7ouIW7QG/WAtuus+L6tk88EajVxqXqR4HgTtS7zYHNE4cL9XI3U559Cq+kVC6TUDX6rWuuc7A9xtvVY17mFp1hckAgbyOavW665pS3ZhzlO1OeefIZ62lEkbmniLJGdoi4O2b61xccAOa6DA64XrowvR26NXwTTE6NVOnKXmch9IGjZFHIdXO3EX8RyXBNxX2NilDrsc02LXNII68l8sac4F9lq3tzte4ujaWrwV0ZyRdLxF1gMOUjCoGKZpTcikNzuegOD1Bo4/U1HqzYbwCM0zSw4rHufBMO8FpSD6M8TqJ4xF65sTGEAEAesNt29dPdgs4GsyqeT+cNc34WXldWpKxp4ZoOWMZa90JuP49Wt9W2emAu8WLHX1iOAsq8umYb/UglZ1F0Vx3GJWviiqIwHesGrI3sHnv3HuV2W532KzrXBY6o/mzUpz0LZAqn09ptUZv/AMSsReOiBA2I/wDELE5Hw8cfmJylPL2Qmw/1D4q/Qn5McqFP2neKuUrrNcQL2iOSpBfeFN8Cl6Pc6+c24nzK6PEP5h/9n6uXPfRlc1E7rWz+BzXQgCJXusdUxWvwvc/qmdVJLUtP5focsuv3KLmOjOuwXB7bOB7x3rSujErA5jrNvnbeO5XboXWU5a7WZuPbbwd+hSdVimlGb+jJknF5iU6JkbDPc62Q358AsoqgmOXUb/1Oi3p3xR61m2LuBzK0hqXtLwIyWPN+RB6J/K/Dn/jj0A4fPqV4g5rCyS9r3BbmehURMAOesT3qxM5u9wf4ZKFtXH91jv33q6y+cP3O44yY3UcdUEsvuJGV1HRU+pUNDjdweB3WzWPkaSCdYWN1tRS68+s1pJ1g4nuCulFNPz9CO5plHHHWlf758yhkjt3RXcZlDnucNxdl8SqMvDoF2BuvZEMu5D6o7XQIk9m65t5oZVHay3JmoXubNAFux1iDyN1oCvXHJMtZBVy6XkIx444HIeJRnBdKWRuLnkuJFv8A0EptKt0xHLO3wSlunrksNGrVrJcM6novplETrTFoF7tacz3FOI01pXi3rAOO8fNcNoKcE79yLjCI3Zgb1nuKpfa8eyZeWlrvfU08+jOxyYxTyDKQEDO1xmhjCJahrrtAbkA3iO9c6h0bYfvOHQlXKXRca2Usg7w7NJWWRe7l/wCf7kLQKCeGzs1K4gm+7grDpQN5XLGaKTgXZWSjqVWqcMr27qpx95aFHxZRh0RcX/X9jM/w6MntP8joWJYrGWus4Ejgea+fdOg6eZxkyIcRcckZxGsrGX1pL26JLxnFnOO0blNaadlklLb2C201U1OGcsAyRariF61e2XoC3VxuYsdi3h1a6J7XNc5tiCdU2K7/AKM6VOEcbnP9ZE8AB53sJ4P/AFXz/TYfI9rnMY5zW9ogXA6ro/oqqC4PgkB1XC4BBzB5eKx/iVSlDqXKNChqfbI6RppTtmjY38TxYjeMibgoJglcXNdG/txnVN+I4HxC8+3lj200h2o5Bq33uZY2PwUGKu9TXRyDsyjUd1G75Lz0q3Z2s2aYqEOn3GSN4AWLn2P6aNjqZGAmzSB8h3rE/HQywhGV8Mvcymq2gO2ufA/orlPXMDH5/wDTsMjy6L1Yj16ePX5iGpulWtgJ6O3iN85flrOy3nyTxPi8Xq3DW39zv0WLFfUaSFljbyBr1liWFgHuxaIfe+Tv0VWpqmSW2yBxsDn8lixBWirXz/nsWern6ED6yKPd8bG6r/xQyHJwaOZBXixEjpIc7nfa558jV74m5ucXHvBt8LKD7eH5MsPAherFdaeJZ6qfoVpJGN7TrnobK5geKMD3kuDW6uQAOZ+CxYr+BEr9pnnyAdVUsPHjyKqPrgONsuRWLExCmIWGpn6FdlU24z+RVGeQF29erEeFaRSy6TNGyBSDNYsV3FAXa0ZYqzTQHeV4sVHFYKfa5p7YCtFvTDSzLFiQupjLkar+K3x4x/T+4YiN8lcp3gOvcfP9FixI2aOvHmNr4tfJYaX9H+4Tk0kjYNUuH+Lv0VKXTCnc0jXz91/6LFiWp+HU9Wd/57F6rnLfCEHSLSKJxdquJt3OHmEiRODnOe7wXqxek0tMao9otrbpWS3I6SldIbNFz1A81fn0cnYAS0WOQ2m7/isWJ8x52NHTvRZSCnicZ7NBNz9646C6csQroRVwyMLdT1TgSGkWzBGVrrFixb9PGU235jNWollcC3pbjFM+pgmY+5YS1+y8dDmM0K0z0hgkpXerlPrGO1m7LxY9SF4sXV6aCkmbPjS8DByNz3PJc5xJOZJJuV6sWLaPP5fzP//Z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cbsstlouis.files.wordpress.com/2011/03/fire11.jpg%3Fw%3D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759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28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54097"/>
          </a:xfrm>
        </p:spPr>
        <p:txBody>
          <a:bodyPr/>
          <a:lstStyle/>
          <a:p>
            <a:r>
              <a:rPr lang="en-US" dirty="0" smtClean="0"/>
              <a:t>The BIG RED BUTTON????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subtlekate.files.wordpress.com/2012/04/big-red-button1.jpg?w=200&amp;h=2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88145"/>
            <a:ext cx="2209800" cy="24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terminally-incoherent.com/blog/wp-content/uploads/2007/09/redbut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6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 and expectations?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expect you to be appropriately dressed for the labs (keep shoes in your drawer if needed).</a:t>
            </a:r>
          </a:p>
          <a:p>
            <a:r>
              <a:rPr lang="en-US" dirty="0" smtClean="0"/>
              <a:t>I expect you to participate in the labs.</a:t>
            </a:r>
          </a:p>
          <a:p>
            <a:r>
              <a:rPr lang="en-US" dirty="0" smtClean="0"/>
              <a:t>I expect you to act like a well-behaved student in the lab.</a:t>
            </a:r>
          </a:p>
          <a:p>
            <a:r>
              <a:rPr lang="en-US" dirty="0" smtClean="0"/>
              <a:t>NO HORSE PLAYING</a:t>
            </a:r>
          </a:p>
          <a:p>
            <a:r>
              <a:rPr lang="en-US" dirty="0" smtClean="0"/>
              <a:t>NO GOOFING</a:t>
            </a:r>
          </a:p>
          <a:p>
            <a:r>
              <a:rPr lang="en-US" dirty="0" smtClean="0"/>
              <a:t>NO YELLING, THROWING, TYRING THINGS JUST TO SEE WHAT HAPPENS</a:t>
            </a:r>
          </a:p>
          <a:p>
            <a:r>
              <a:rPr lang="en-US" sz="3600" b="1" dirty="0" smtClean="0"/>
              <a:t>YOU ONLY GET ONE CHANCE!</a:t>
            </a:r>
            <a:endParaRPr lang="en-US" sz="3600" b="1" dirty="0"/>
          </a:p>
        </p:txBody>
      </p:sp>
      <p:pic>
        <p:nvPicPr>
          <p:cNvPr id="19458" name="Picture 2" descr="http://www.fromlefttoright.com/wp-content/uploads/2011/01/changing_expect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7000"/>
            <a:ext cx="2609850" cy="19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83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Appropriate Dress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Pants </a:t>
            </a:r>
          </a:p>
          <a:p>
            <a:r>
              <a:rPr lang="en-US" dirty="0" smtClean="0"/>
              <a:t>Close toed shoes</a:t>
            </a:r>
          </a:p>
          <a:p>
            <a:r>
              <a:rPr lang="en-US" dirty="0" smtClean="0"/>
              <a:t>Sleeves back</a:t>
            </a:r>
          </a:p>
          <a:p>
            <a:r>
              <a:rPr lang="en-US" dirty="0" smtClean="0"/>
              <a:t>Jackets off</a:t>
            </a:r>
          </a:p>
          <a:p>
            <a:r>
              <a:rPr lang="en-US" dirty="0" smtClean="0"/>
              <a:t>Goggles AT ALL TIMES</a:t>
            </a:r>
          </a:p>
          <a:p>
            <a:r>
              <a:rPr lang="en-US" dirty="0" smtClean="0"/>
              <a:t>Aprons if there are wet chemicals</a:t>
            </a:r>
          </a:p>
          <a:p>
            <a:r>
              <a:rPr lang="en-US" dirty="0" smtClean="0"/>
              <a:t>NO hanging jewelry (bracelets, necklaces)</a:t>
            </a:r>
            <a:endParaRPr lang="en-US" dirty="0"/>
          </a:p>
        </p:txBody>
      </p:sp>
      <p:pic>
        <p:nvPicPr>
          <p:cNvPr id="2050" name="Picture 2" descr="http://t2.gstatic.com/images?q=tbn:ANd9GcTtr3VMwfeNhD9WqMvL5tevdLL_HJ6PhlOlezfVXAAElUy6k_th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WUEjpfaU8g-Fnuf8xDeYD6CER3PJwWkRrJRsK2UMr8Xp0NJ2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09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9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4" name="Picture 4" descr="http://stockfresh.com/files/i/icefront/m/65/553130_stock-photo-laboratory-safety-symbo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hse.gov.uk/coshh/assets/images/corrosive-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784" y="1957387"/>
            <a:ext cx="43053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44280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Corrosive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78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Bunsen Burners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the three main parts</a:t>
            </a:r>
          </a:p>
          <a:p>
            <a:pPr lvl="1"/>
            <a:r>
              <a:rPr lang="en-US" dirty="0" smtClean="0"/>
              <a:t>Hose</a:t>
            </a:r>
          </a:p>
          <a:p>
            <a:pPr lvl="1"/>
            <a:r>
              <a:rPr lang="en-US" dirty="0" smtClean="0"/>
              <a:t>Air port</a:t>
            </a:r>
          </a:p>
          <a:p>
            <a:pPr lvl="1"/>
            <a:r>
              <a:rPr lang="en-US" dirty="0" smtClean="0"/>
              <a:t>Bottom valve</a:t>
            </a:r>
          </a:p>
          <a:p>
            <a:r>
              <a:rPr lang="en-US" dirty="0" smtClean="0"/>
              <a:t>Have the match lit THEN TURN ON THE GAS</a:t>
            </a:r>
          </a:p>
          <a:p>
            <a:r>
              <a:rPr lang="en-US" dirty="0" smtClean="0"/>
              <a:t>KEEP YOUR HEAD BACK NOT OVER THE FLAME</a:t>
            </a:r>
          </a:p>
          <a:p>
            <a:r>
              <a:rPr lang="en-US" dirty="0" smtClean="0"/>
              <a:t>DO NOT PUT ANYTHING IN THE FLAME THAT IS NOT INSTRUCTED TO DO SO</a:t>
            </a:r>
            <a:endParaRPr lang="en-US" dirty="0"/>
          </a:p>
        </p:txBody>
      </p:sp>
      <p:sp>
        <p:nvSpPr>
          <p:cNvPr id="4" name="AutoShape 2" descr="data:image/jpeg;base64,/9j/4AAQSkZJRgABAQAAAQABAAD/2wCEAAkGBhQSEBQUEhQUFBQUGBcaFxUVFBQUGBQXFBUYGBcXFxcYGyYeFxojGhQXHy8gIycpLCwsGB4xNTAqNSYrLCkBCQoKDgwOFw8PGikkHCQsLCwsLCwpLCwsLCwsLCwsLCwsLCwsLCwsLCwsLCksLCwpLCwsLCwsLCwsLCwsLCwsLP/AABEIAMIBAwMBIgACEQEDEQH/xAAcAAEAAgMBAQEAAAAAAAAAAAAAAQIDBgcFBAj/xABBEAACAQIDAgkJBgUEAwAAAAABAgADEQQSITHwBQYHEyJBUZGzFDVTYXFydIHTFyUyQqGxFSQ0wdEjUmLhFjPx/8QAGQEBAQEBAQEAAAAAAAAAAAAAAAECAwQF/8QAIREBAQACAQQCAwAAAAAAAAAAAAECERITITFBA1EEIzL/2gAMAwEAAhEDEQA/AO4xEQE0zlfH3RW96j46Tc5pvK55pre9R8ZIH5+Ub7+2ZN/33+chZYb77/2hqF9/bv8ApLiQBLZYAS0WgQAEkCSJNpAkiLybQAMusqBvv7ZkSagqRKkTMNkxkRkKFYtL2i2+/t368rtS2u+/ZItv85ZoMG0StpYyDC7VMi8mRaRFSJRl33+W+zKRKkSowFJ0DkQH3hV+HfxaM0Qib7yJD7wq/Dv4tGB26IiVkiIgIiICadyueaa3vUfGSbjNO5WvNNb3qPjJA4CFlgJCy4hqAG//AFJkiTaQBLASBJEgkSYi0BaWiTaA33365kSYxMizWPkq8xHff5zKJjeby8ELb7/KRvv+v6xIM5BeQZF9999JBMCSZW8iICVvJMgiAMqTBEiAm/cih+8Kvw7+LRmgzfuRT+vqfDt4tGB2yIiaZIiICIiAmn8rPmqt71Hxkm4TT+VnzTW96j4yQOBAb9ksN99/8RaWkqpAkz6eC+Dnr1kpUwC9Rgq30Fz1k62AGpPYJf8AhpD1UcpTaiHzK7EFmpmxRLA3fsBt7ZFfKBJtGWezhuKtVzRUtSpviAGpJUcqXVjZXuFKqDrYMQTY2B0uHjybyXp2vfqJBPVp65kw+Eeo6oilmcgKoFyxOyw64GMSZZ6RUkEEFSQb6WI0IPz/AGn2cFcDVMQzKmUFKbVDnOXoINbaam3V+0D4ZkpdcoDMlIdU1j5Ss4odG8+eqJ7CJ/pW7RPIrGer5sNYxzwy3apKkS0XnjdVWG+++ki0teRmgUtBEsX3+cgtAoRIkkyuaFDKy15WRDffftm/8innCr8O/i0Zz8zf+RT+vqfDv4tGWFdsiImmSIiAiIgJp/K15pre9R8ZJuE07la801veo+MkDggkgyolgd9/nMq9jgbhRKFOswBau65Eut0VGI505g4bMV6Og0BbXW02HE8cMO1TFVBzwbF4TmXApoF58qFNT/23yWHWS2pnm8S8PRxBq4WolPna1N/J6rC5SqouFueogH2FdNs+mpxYWrUqorU6SYGnTXEVQFGaqWy1HIZlUhWDgksNKd7EtKr5eN/GTys0gj1TTSlTUpU6I5xAVaoFDsOkDt2yOEuF6GKalUr86jpTRKi01RhV5oWVlZmAplhoQVYDbrsn28H8nvOWBxCB3rVaKAU2ZS1Gm1UlmLKVUqvUpIvs2ieVxi4Hp0Ewhps7GvhqdZswUWNQm1rHZYbPVtN9A9puOFE4bmwtVf5ZKApZVNJKi1C3lQOYXq65vwg5vzdc9fF8ouHaqHHlBC4mlVVCiAJTSiKT01POkC92ewABvY7bzmPlShshPSIvbtH7dRmS8De049U6a0FQ16i08RVqVEqBVFVKjFlBs7AsrEMARa9tRaTR450AyZzXqZKOJQ1nRDVc4l7qCDUPQQdrH8R0E0QGTeBe+/sl6LazDeWQ2lx8wvhsVH8K+zf9J4WI27+ue4tS2W2tgL+rtnh438bDsM+h+TP1x5fh/qsV5N5S8XnzXqTeDK3iAvIiRIJO/wDiVMmVMqEg77/OTItIqJ0DkUH3hU+HfxaM5/Ogcih/n6nw7+LRliO2RETSEREBERATTuVvzTW96j4yTcZp3K35pre9R8ZIHAhJB339srJkVmoV2RlZCVZSGVgbEEG4I9YNu6Z8DwrVoualKo9NyCCyMVJDHW9uq4B+XbPjk3gephuMuKpgBK9VQGZhZtjNfM19uY5jc7Tcz58TwpVqKiVKjslO+RWYlUvtyjYOr9p8d9++SIHzY/Bc4umjrqrdYPyjAY0vdWGV0/EP2I9X+fWJ9V58OOwhJFSnpUX5Zh/tPbuOyB6F5OafLgsWKqZhp1Edh7DM8C+eSGlYkI9k43MBZmUDqGmwdWonxcKVL1CfZ67+vZtkYVj6z7PZvvaY8aen3Ryt7bXUnditIvIvBlQvF5BkGBlw2HaowVFZ2OxUUuxsOoC5OgMvisFUpECrTemTqA6MhI2XGYC+oPcZ6PE2sqcIYZ3ZUVailmdlVQALkksbD/5abTQxuEPM0a7UFptjazvTWpztN6dRGC13qB25o5rDKGAsbkCEc8Ji86EnB+ASlmIwT1FwtVsnlAINdXHNKQtUAkpe9jtB2X1oMBwe2HUuMNTJw61HNPEA1UrNVBdEVqrHo072Ug9mp0hXPyZF50T+H8GjGKP5ZqWWsb+U9ArYGgW1XK+Y5LFsxsSV2NNAxNXO5YIlO/5EzZF01C5mJ6jtJkGI7/rOgciXnCr8O/i0Zz+dA5Ez94VPh38WjER22IiaCIiAiIgJp3K15pre9R8ZJuM0/laH3TW96j4yQOA5ZIEm0TKmWAJNpMorJG+/ykxAWi0m0i0g87F0DTfnaYv/AL1H5h2j1iffQrB1DLsOz/HfMk8uqnk7lgDzLfiA/Ix6wOzfslHp3lgIDXGhvfr+W2LQPqwbG+2fTguA62JrmnQptUfabWso01Zjoo9pnzYE6/Oejg+M+JwjsMPWamCblbKykkDUqwIvZQL2vpINwxHJUmG4OxNfEVC1ZKLuAlwlM01zn1vfLa5FrHQXsZyT+MKfwJUbW2i6e286hT5Xqr0npYmhTqq6MhKXQ9JWGqm6sNRpp17Zz4euUef5ZVP4aJHrdgveNvd2QVxBvrSXvO5noSCIGfgelTuRiXqHotY0lUFnuMqm+irqbnXZsmxcOcUFTFPhcK1WrXpkllqGigZBSWpmQ9G56RGX/iTNYQ2IJFxcG2ovrs011nuNxyq+XtjclMVHBDL08hvT5s/muOiO3bA+zgviDVq0qxNxWWnh6lFA9HJVTEOyqc5ewuENhp1bb2njnizisjuaLgJzlwbBrUiFqkITmZULqCQCBfqsbenU4+VDYczRFMU6FPmxzv4cLUNSj0i5bQnt165jxXHzEVKLUqgRrtVYPZlKc9q6hVYIwuWtnDWvpqAQGt3iJEgToHImPvCr8O/i0Zz8CdA5E/OFT4d/FoxEdtiImgiIgIiICafys+aq3vUfGSbhNP5WfNVb3qPjJA4HJtJECRS0kSbSAYCTaItIESbRKIEVKYYEEAg6EHrk2i8Dy6DnDvka/NMeg23KT+U7+vtt6s+jg/i++NqDD00zs/yCgbXJ/KBfb+97HqOK5LqeF4IrIpNfEKgc1WAzHmrMUQAEhbBrDabgE7LBy3C7ZbH/AIz8pmwmCLAMLnXqBYbdnRFxLcKYTLY63N9oIvbr11t7dZIPglDLGRAi0iTBEoiRaTFpBW8i0sYlFd99+uRLSDATfuRP+vqfDv4tGaBOgcih+8Knw7+LSkHbIiJpCIiAiIgJp/Kx5qre9R8ZJuE1HlVQngusB/uo/pWSBwOTLnDt2HfSOaPYe7umNxrjVL76SbS60W6gZcYN+yNxeN+mESRM4wLeofOW8h7WG/tk5RelnfT5ryZ9PkyDa/6CObp9p7xHONdLJ8sm8+6klEnpEqO0az7MNhcJmXPUqWuL6DTe0c4zcNeXjU6hUgqSCNQQbEesEbJvvFvlYrU15rFqcRTOmYG1UKRYjsqadtj2sZiwWH4JyDMahNzrprYkXuZ9FJODV1Usp6iAL98z1YmmpgPRrEUjUCZjk0KkqCcpyk9ElbG0yY6lUqi9mZusbTI4QxNJ6rFarKL6ZhmBUbLkdfqn14DH0lfpVL3Fr5TlH6fpNS9mfbwatBlNmBB7CCJjt7Jsy4lH/wBOvZhfov1gbAL7Qew+yebwrwI1K7KcydvWvZftHr9cmOe108vLIIkxNoraJIgiUQRIlpBEgqVkGWlYEb7/AKToHIp/X1Ph38WjNAtN+5FP6+p8O3i0YHbIiJpCIiAiIgJp3K45HBNYjbmo+Ok3GadytD7pre9R8ZIWdnA14QaXHCTTHkjmJi4Yuk+TL7Zv4g0eWMeuYskZZOGJ1c/tfniesxmlLSZeMZudvta8ZpWHcKCSbAbT7JWdtz4h8RE4QzM2ICBDZqai9W35T0tApN9elstt2e5yi8C4Pg7BrRoU156uwu7kvUFNCGZgTot2Ciwte526zl3F/hqvTxKYmixpCn+AekHWHHWh6x3a6zYeN/Gl8fXFVlygIqql7hdLtbTrYk3te1h1CUedg8OWW9j19R/T9ZgxOJ1sPZ/1Pb4Ax65RSvlbW3Y19dPXPj4Y4CZGLoCVJJOhut+q0xLN6pZXn4dUcC7BSD1i17mZsXkUWzBmI0C9nb/efC1KdO5K+GaNZfIcWlOr10TURXuo6Rpaqfwm7C57QNgm0c+wfCH5X2Ht37J7xd/Jqqm5W3RPZqCR6xN14+cXuDKRWktKmmKq9JFQsnRUgM2QEL7FtqdbGzTVOHMWiUWTrItbTS/b3W+U45ybbx8NUkSJM6skSsmURBMgxAXkRIgDN/5FT/P1fh38WjOfmb/yJn7wq/Dv4tGEdsiIlCIiAiIgJp3K2fumt71Hxkm4zy+MvF9Mbhmw9RnRXKEsmXMMjhxbMCNq9kD8z3lp2QciGF9Pie+j9OW+xLC+nxPfR+nIOMybTso5E8L6fE99H6cn7E8L6fE99H6cK4yRJyzsv2J4X0+J76P04PIphfT4nvo/ThHGKjhQWY2AGs8xKZxDBmuKQPRXYX/5H1b9pneKnIfhGFmrYgg9R5n6cn7E8L6fEd9H6cDjYEm07J9ieF9Pie+j9OPsUwvp8R30fpwONFJ7vBPGO3Qr3I6nAufYw/vOkfYphfT4jvo/Tj7E8L6fE99H6cmWEyXbQ6uNwbakqfbSMy4HGYWmyvTcKykFWFI3BGoI7gZu32JYX0+I76P04+xLC+nxHfR+nMdOz2vJzjjzwymOe5UM4tatbm2W1rCnbYNOu/8AeanSxNWmwWqDUBOlQXJv/wAr639f7zug5FML6fE99H6cfYphfT4nvo/Tm5jpLduUcGcFVK7laYHRVnYkhVSmlszux2KL69ftvLY7ghqdJKpem6VCyqUctqgUsCpAZbZxoQD6rEE9k4N5LKFGnXQVa7LiKeRsxp3FmzKykINQe24n14Lk+o0qdFFq1RzXOdMc0ruKoIIZ1TMLAkAqQQCdZUcCvPq4L4LqYhytMDoqzuzEKtNE/E7nqUXF9vqHVP0H/wCMIKmIdXdfKMpIAp9BkTIGW6nNcXur5lNzpqb+HwdyVYejTr0xVrsuIphGzGncZWzKykINQe24N40ON47gdqdKnVzU2SqWClHLaoFzAggMpGcCzAH1bCfPBndOB+SrD4Y1GSrXzvTemHJphqWcWL0yEBVwLi/rM9mlxURWdlqVFep5PncFQzHDsGJLBbk1AAr9oHVGh+eGwrimKhVgjEqr20LKLkA9ZF5gn6Op8VEV6TCpVHNVq1ZVuuUmvmuhGX8Izm1rH17ZWhxSUZM1atUANU1A5UjE86uQLXGX/UCLYL2ACB+f+E+B6lAUS+W1emtRMrZugx0v2H1TcuRMfz9X4d/FozduFOSnD10oK1WuBh6S0lymndlUk3a6HXXqtPq4p8nNHAVmq0qlZ2ZChFQ07WLK1+igN7oIG2RESh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QUEhQUFBQUGBcaFxUVFBQUGBQXFBUYGBcXFxcYGyYeFxojGhQXHy8gIycpLCwsGB4xNTAqNSYrLCkBCQoKDgwOFw8PGikkHCQsLCwsLCwpLCwsLCwsLCwsLCwsLCwsLCwsLCwsLCksLCwpLCwsLCwsLCwsLCwsLCwsLP/AABEIAMIBAwMBIgACEQEDEQH/xAAcAAEAAgMBAQEAAAAAAAAAAAAAAQIDBgcFBAj/xABBEAACAQIDAgkJBgUEAwAAAAABAgADEQQSITHwBQYHEyJBUZGzFDVTYXFydIHTFyUyQqGxFSQ0wdEjUmLhFjPx/8QAGQEBAQEBAQEAAAAAAAAAAAAAAAECAwQF/8QAIREBAQACAQQCAwAAAAAAAAAAAAECERITITFBA1EEIzL/2gAMAwEAAhEDEQA/AO4xEQE0zlfH3RW96j46Tc5pvK55pre9R8ZIH5+Ub7+2ZN/33+chZYb77/2hqF9/bv8ApLiQBLZYAS0WgQAEkCSJNpAkiLybQAMusqBvv7ZkSagqRKkTMNkxkRkKFYtL2i2+/t368rtS2u+/ZItv85ZoMG0StpYyDC7VMi8mRaRFSJRl33+W+zKRKkSowFJ0DkQH3hV+HfxaM0Qib7yJD7wq/Dv4tGB26IiVkiIgIiICadyueaa3vUfGSbjNO5WvNNb3qPjJA4CFlgJCy4hqAG//AFJkiTaQBLASBJEgkSYi0BaWiTaA33365kSYxMizWPkq8xHff5zKJjeby8ELb7/KRvv+v6xIM5BeQZF9999JBMCSZW8iICVvJMgiAMqTBEiAm/cih+8Kvw7+LRmgzfuRT+vqfDt4tGB2yIiaZIiICIiAmn8rPmqt71Hxkm4TT+VnzTW96j4yQOBAb9ksN99/8RaWkqpAkz6eC+Dnr1kpUwC9Rgq30Fz1k62AGpPYJf8AhpD1UcpTaiHzK7EFmpmxRLA3fsBt7ZFfKBJtGWezhuKtVzRUtSpviAGpJUcqXVjZXuFKqDrYMQTY2B0uHjybyXp2vfqJBPVp65kw+Eeo6oilmcgKoFyxOyw64GMSZZ6RUkEEFSQb6WI0IPz/AGn2cFcDVMQzKmUFKbVDnOXoINbaam3V+0D4ZkpdcoDMlIdU1j5Ss4odG8+eqJ7CJ/pW7RPIrGer5sNYxzwy3apKkS0XnjdVWG+++ki0teRmgUtBEsX3+cgtAoRIkkyuaFDKy15WRDffftm/8innCr8O/i0Zz8zf+RT+vqfDv4tGWFdsiImmSIiAiIgJp/K15pre9R8ZJuE07la801veo+MkDggkgyolgd9/nMq9jgbhRKFOswBau65Eut0VGI505g4bMV6Og0BbXW02HE8cMO1TFVBzwbF4TmXApoF58qFNT/23yWHWS2pnm8S8PRxBq4WolPna1N/J6rC5SqouFueogH2FdNs+mpxYWrUqorU6SYGnTXEVQFGaqWy1HIZlUhWDgksNKd7EtKr5eN/GTys0gj1TTSlTUpU6I5xAVaoFDsOkDt2yOEuF6GKalUr86jpTRKi01RhV5oWVlZmAplhoQVYDbrsn28H8nvOWBxCB3rVaKAU2ZS1Gm1UlmLKVUqvUpIvs2ieVxi4Hp0Ewhps7GvhqdZswUWNQm1rHZYbPVtN9A9puOFE4bmwtVf5ZKApZVNJKi1C3lQOYXq65vwg5vzdc9fF8ouHaqHHlBC4mlVVCiAJTSiKT01POkC92ewABvY7bzmPlShshPSIvbtH7dRmS8De049U6a0FQ16i08RVqVEqBVFVKjFlBs7AsrEMARa9tRaTR450AyZzXqZKOJQ1nRDVc4l7qCDUPQQdrH8R0E0QGTeBe+/sl6LazDeWQ2lx8wvhsVH8K+zf9J4WI27+ue4tS2W2tgL+rtnh438bDsM+h+TP1x5fh/qsV5N5S8XnzXqTeDK3iAvIiRIJO/wDiVMmVMqEg77/OTItIqJ0DkUH3hU+HfxaM5/Ogcih/n6nw7+LRliO2RETSEREBERATTuVvzTW96j4yTcZp3K35pre9R8ZIHAhJB339srJkVmoV2RlZCVZSGVgbEEG4I9YNu6Z8DwrVoualKo9NyCCyMVJDHW9uq4B+XbPjk3gephuMuKpgBK9VQGZhZtjNfM19uY5jc7Tcz58TwpVqKiVKjslO+RWYlUvtyjYOr9p8d9++SIHzY/Bc4umjrqrdYPyjAY0vdWGV0/EP2I9X+fWJ9V58OOwhJFSnpUX5Zh/tPbuOyB6F5OafLgsWKqZhp1Edh7DM8C+eSGlYkI9k43MBZmUDqGmwdWonxcKVL1CfZ67+vZtkYVj6z7PZvvaY8aen3Ryt7bXUnditIvIvBlQvF5BkGBlw2HaowVFZ2OxUUuxsOoC5OgMvisFUpECrTemTqA6MhI2XGYC+oPcZ6PE2sqcIYZ3ZUVailmdlVQALkksbD/5abTQxuEPM0a7UFptjazvTWpztN6dRGC13qB25o5rDKGAsbkCEc8Ji86EnB+ASlmIwT1FwtVsnlAINdXHNKQtUAkpe9jtB2X1oMBwe2HUuMNTJw61HNPEA1UrNVBdEVqrHo072Ug9mp0hXPyZF50T+H8GjGKP5ZqWWsb+U9ArYGgW1XK+Y5LFsxsSV2NNAxNXO5YIlO/5EzZF01C5mJ6jtJkGI7/rOgciXnCr8O/i0Zz+dA5Ez94VPh38WjER22IiaCIiAiIgJp3K15pre9R8ZJuM0/laH3TW96j4yQOA5ZIEm0TKmWAJNpMorJG+/ykxAWi0m0i0g87F0DTfnaYv/AL1H5h2j1iffQrB1DLsOz/HfMk8uqnk7lgDzLfiA/Ix6wOzfslHp3lgIDXGhvfr+W2LQPqwbG+2fTguA62JrmnQptUfabWso01Zjoo9pnzYE6/Oejg+M+JwjsMPWamCblbKykkDUqwIvZQL2vpINwxHJUmG4OxNfEVC1ZKLuAlwlM01zn1vfLa5FrHQXsZyT+MKfwJUbW2i6e286hT5Xqr0npYmhTqq6MhKXQ9JWGqm6sNRpp17Zz4euUef5ZVP4aJHrdgveNvd2QVxBvrSXvO5noSCIGfgelTuRiXqHotY0lUFnuMqm+irqbnXZsmxcOcUFTFPhcK1WrXpkllqGigZBSWpmQ9G56RGX/iTNYQ2IJFxcG2ovrs011nuNxyq+XtjclMVHBDL08hvT5s/muOiO3bA+zgviDVq0qxNxWWnh6lFA9HJVTEOyqc5ewuENhp1bb2njnizisjuaLgJzlwbBrUiFqkITmZULqCQCBfqsbenU4+VDYczRFMU6FPmxzv4cLUNSj0i5bQnt165jxXHzEVKLUqgRrtVYPZlKc9q6hVYIwuWtnDWvpqAQGt3iJEgToHImPvCr8O/i0Zz8CdA5E/OFT4d/FoxEdtiImgiIgIiICafys+aq3vUfGSbhNP5WfNVb3qPjJA4HJtJECRS0kSbSAYCTaItIESbRKIEVKYYEEAg6EHrk2i8Dy6DnDvka/NMeg23KT+U7+vtt6s+jg/i++NqDD00zs/yCgbXJ/KBfb+97HqOK5LqeF4IrIpNfEKgc1WAzHmrMUQAEhbBrDabgE7LBy3C7ZbH/AIz8pmwmCLAMLnXqBYbdnRFxLcKYTLY63N9oIvbr11t7dZIPglDLGRAi0iTBEoiRaTFpBW8i0sYlFd99+uRLSDATfuRP+vqfDv4tGaBOgcih+8Knw7+LSkHbIiJpCIiAiIgJp/Kx5qre9R8ZJuE1HlVQngusB/uo/pWSBwOTLnDt2HfSOaPYe7umNxrjVL76SbS60W6gZcYN+yNxeN+mESRM4wLeofOW8h7WG/tk5RelnfT5ryZ9PkyDa/6CObp9p7xHONdLJ8sm8+6klEnpEqO0az7MNhcJmXPUqWuL6DTe0c4zcNeXjU6hUgqSCNQQbEesEbJvvFvlYrU15rFqcRTOmYG1UKRYjsqadtj2sZiwWH4JyDMahNzrprYkXuZ9FJODV1Usp6iAL98z1YmmpgPRrEUjUCZjk0KkqCcpyk9ElbG0yY6lUqi9mZusbTI4QxNJ6rFarKL6ZhmBUbLkdfqn14DH0lfpVL3Fr5TlH6fpNS9mfbwatBlNmBB7CCJjt7Jsy4lH/wBOvZhfov1gbAL7Qew+yebwrwI1K7KcydvWvZftHr9cmOe108vLIIkxNoraJIgiUQRIlpBEgqVkGWlYEb7/AKToHIp/X1Ph38WjNAtN+5FP6+p8O3i0YHbIiJpCIiAiIgJp3K45HBNYjbmo+Ok3GadytD7pre9R8ZIWdnA14QaXHCTTHkjmJi4Yuk+TL7Zv4g0eWMeuYskZZOGJ1c/tfniesxmlLSZeMZudvta8ZpWHcKCSbAbT7JWdtz4h8RE4QzM2ICBDZqai9W35T0tApN9elstt2e5yi8C4Pg7BrRoU156uwu7kvUFNCGZgTot2Ciwte526zl3F/hqvTxKYmixpCn+AekHWHHWh6x3a6zYeN/Gl8fXFVlygIqql7hdLtbTrYk3te1h1CUedg8OWW9j19R/T9ZgxOJ1sPZ/1Pb4Ax65RSvlbW3Y19dPXPj4Y4CZGLoCVJJOhut+q0xLN6pZXn4dUcC7BSD1i17mZsXkUWzBmI0C9nb/efC1KdO5K+GaNZfIcWlOr10TURXuo6Rpaqfwm7C57QNgm0c+wfCH5X2Ht37J7xd/Jqqm5W3RPZqCR6xN14+cXuDKRWktKmmKq9JFQsnRUgM2QEL7FtqdbGzTVOHMWiUWTrItbTS/b3W+U45ybbx8NUkSJM6skSsmURBMgxAXkRIgDN/5FT/P1fh38WjOfmb/yJn7wq/Dv4tGEdsiIlCIiAiIgJp3K2fumt71Hxkm4zy+MvF9Mbhmw9RnRXKEsmXMMjhxbMCNq9kD8z3lp2QciGF9Pie+j9OW+xLC+nxPfR+nIOMybTso5E8L6fE99H6cn7E8L6fE99H6cK4yRJyzsv2J4X0+J76P04PIphfT4nvo/ThHGKjhQWY2AGs8xKZxDBmuKQPRXYX/5H1b9pneKnIfhGFmrYgg9R5n6cn7E8L6fEd9H6cDjYEm07J9ieF9Pie+j9OPsUwvp8R30fpwONFJ7vBPGO3Qr3I6nAufYw/vOkfYphfT4jvo/Tj7E8L6fE99H6cmWEyXbQ6uNwbakqfbSMy4HGYWmyvTcKykFWFI3BGoI7gZu32JYX0+I76P04+xLC+nxHfR+nMdOz2vJzjjzwymOe5UM4tatbm2W1rCnbYNOu/8AeanSxNWmwWqDUBOlQXJv/wAr639f7zug5FML6fE99H6cfYphfT4nvo/Tm5jpLduUcGcFVK7laYHRVnYkhVSmlszux2KL69ftvLY7ghqdJKpem6VCyqUctqgUsCpAZbZxoQD6rEE9k4N5LKFGnXQVa7LiKeRsxp3FmzKykINQe24n14Lk+o0qdFFq1RzXOdMc0ruKoIIZ1TMLAkAqQQCdZUcCvPq4L4LqYhytMDoqzuzEKtNE/E7nqUXF9vqHVP0H/wCMIKmIdXdfKMpIAp9BkTIGW6nNcXur5lNzpqb+HwdyVYejTr0xVrsuIphGzGncZWzKykINQe24N40ON47gdqdKnVzU2SqWClHLaoFzAggMpGcCzAH1bCfPBndOB+SrD4Y1GSrXzvTemHJphqWcWL0yEBVwLi/rM9mlxURWdlqVFep5PncFQzHDsGJLBbk1AAr9oHVGh+eGwrimKhVgjEqr20LKLkA9ZF5gn6Op8VEV6TCpVHNVq1ZVuuUmvmuhGX8Izm1rH17ZWhxSUZM1atUANU1A5UjE86uQLXGX/UCLYL2ACB+f+E+B6lAUS+W1emtRMrZugx0v2H1TcuRMfz9X4d/FozduFOSnD10oK1WuBh6S0lymndlUk3a6HXXqtPq4p8nNHAVmq0qlZ2ZChFQ07WLK1+igN7oIG2RESh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2400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t0.gstatic.com/images?q=tbn:ANd9GcQfORlGMdJ6Qa6hyt-KDmNe66-lFr0Ev7w6zv-QdUdA0Kv5jgKf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1952625" cy="27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CVAK4DASIAAhEBAxEB/8QAGwABAAEFAQAAAAAAAAAAAAAAAAYBAgQFBwP/xABBEAABAwMDAgIIAgcECwAAAAABAAIDBAURBhIhMUETUQcUIiMyYXGBM6EWJDRikbPRVnSUsRVSVHOCg5Oy0+Hx/8QAGwEBAAIDAQEAAAAAAAAAAAAAAAUGAQIEAwf/xAApEQEAAgIBAgUEAgMAAAAAAAAAAQIDBBEhMQUSE0FRBiJhsVJxkcHw/9oADAMBAAIRAxEAPwDuKIiAiIgIiICIqEoKovF9Q1k8cJ+N+SPsvXKcNYtE88eyqIiNhERAREQEREBERAREQEREBERAREQFa446n6q5a+81Jp6Nwafbf7IW1azaYiHjny1w4rZLdoaltYZryyXJ2b9rcnt0UkChkTtkrHdNrgVMmEOaHDuF0bVIrNeEL4DsWyxl809Znn/K9EXlUvfHBJJHGZHtYS1gONxA4H3XKsD1yqZHmuft1dX0NtoblUSR13iW2WsraWOPYYHMaHeycZaM7m4dk58sFKj0k08NWQaeH1eKKpdKWVAc8uiEZAaMdw/J8gCg6Cii9m1W67XCmpIKFjBLC+aR7qpp2Bry3LQ0HcCcdxweeRhShAREQEREBERAREQEREBERBRR7UM+6qZFnhgz9ypA44BKh9VL49RLKOj3ZC6tSvN+fhA/UGx6evGOO9p/TX3K4UlrpH1NwqI4IWjJe92P4DufotlozXdo1HQ1MtPMII6SRsRdOQzfloO4A9s5H2Ua1JpO06kDXXKKXxY2lscsUpaWZ8hyO3cLK0D6NLJaRUVE8UVxD3NMXrcDHOhcM5wcd8jt2W+3F+8x0cvgFteszWtp88x1j26JRcNdaXtof63faFr2EB0UcviSZOAMMblx6jt81fZ9XWi+VhpbY+qlcASZHUU0bBjtuc0DK21Jb6SiaW0dJTwNJ3EQxNYCemeAvd+WtJa0k46DqVxLQhdFrmBs4iudCyhkEc01QNxeTCzBbIzDfbDs9OoPHVbKTVtigfHHI6VkjjI0x+qP3M2Oa124Y4wXt+xC08N40xWUNumfap309Q2Omp5JQyQhlS7Aa4h5IGQMg9OMLbTWzSssbZ5ZKQsYXs8U1XJLiC4F27kkhpOfIfJBj0GtraYXPuERpZRNURsbGx0gLYphETkDjlzTj95ZI11YjMYhPUgiQR7jRyhu4y+F124+MbVT/QulJoombaORnivaz3+dz3kOeM55JIaSPMArJ/RGyEn9Sxl28+9fy7fvz167/a+vPVBix66sw9WZUVDmSTxMly2CQsY18nhMJcWjGX8c/PtyvWLWtjlbCYqmV3jlgiAgfl4e17mOAx8LhG/B+S9jpKyEszQNOxrWNy93wtcXtHXoHEuHkeVcNKWRsYjZbomtaWlpbkFm0ODQ05y0APcABwNx8ygtserLTfar1e3SzSP8Bs4LqaRjdjg0g5IA5Dh+fkcb1ai16as9pqRUW63w08oi8IOZ2ZxwPIeyP4LboCIiAiLAv00lPZbhPDMYZY6WR7JBjLHBpIPtAjj5ghBnouY2PWt1jdDNdX+NG+1W+XYXMY0STvLXSvcGDa0cEjoAFmVmvqtjy+GjgZEYKWVrpZTgiScxvcDjBa0DdnyIJ8kHQkUCqPSRHDSzTttry2KfwiXzBu3lwO8bctcNucYPBBBIW+0xe6i7z3iOqiiiNDcHU8bWOJLowxjmuOR33H5cfLJDa3KYw0crx124H1USHAwFv9RSbaWNgPD38/QDK0CkdSvFOflS/qDN59mKfxj9h6Le6cdmKZnk4H+K0S2unnYqpGg/Ezp9FvsxzjlzeDX8m7T89EiVrwXNIa7aSODjorkUWvqMM0XRsslstTamQMt00EscwjYHyeCcsa445Gev/tYbfR9TMYWtu1eSZzOXPEZO8wuhyPZGPYdjHTLQpmiCEUno1ttPJC811W8xbWgEMw5gjjj2kbcdIYznqC3IU3HCIgIiICIiAiIgLWamr3WrT9yuLI2SupKWScRv+F+xpdg/XGFs14V1HT19JLSVkYlp5mFkkZJw5p6g/JBGaDVNG6gNVcYoIoJKj1alljHFVhm47WnlpBD24JOSzjqArbrrqyUkc7I5C6ZkTixxgeWZbCJsHAzjYQ7+OOQcbh+mbM9sgfQRO3uY9xcSSXsGGuzn4gON3XHGVrG6Lo3XasrKiommgqw5slJnbG5pY1m0gcEBrQBx9SUF9TrGwU3rAqpiPAdIJHCBxaZI2B8jRxy5rTn7HyK9pb/JUW6ar0/bnXGeCpENRSulEEjDgF3xDBcA5pwcdeqyZNMWWbxjLb4nGeMxyk5y8EBpzz1Ia0E9SAAcrLt9rorWyZtBAIhNJ4smHEl7yAC4knk4AH2CDmWu/SKLfbmPfaK+iuDXgNpq6nc1rxkbtsgy0+znoVl6a1JbtR0QqKCTD2/iwPI8SI/Mfbqs70gaeotS1sMNzM5gpTuETH7Q8kd+/fsoRdLVa9I1tFNZKYw1IDnPcZHOL2k/Ccnkf0HkpLVx5bTER2VPxGdPYyWpHPqcz/XTp/p0FZ1kftuMYJPLSPyWottbHcKOOqiBDXjoex7hbG3O210B/fwvbLH2zCE1JnFtUmfaY/aXoiKHfRxERAREQEREBERAREQEREBERAVD0VUKCI3N26vmI/1ly7V9Q6e+1DdxLYsMaD24GfzJXUbphtfP9c/kuOXCb1muqZic75XOz8sqx6Fff8KNjrztZbT8z+0m0JXOEk1C93slu+MHsc84U3pn7aiI92vBXCq65Xm2TCptsTG+HkiUZe4cYzj/AOqbej68XmbT5rpqSrucksz5DI6pjA4wNrWkjA9np5krn28lfVmsRL3zeHX6bEWjvHTn/odyHQKqijNWXPY3OjL7nHY0/wD5FczWL25bU6av8MgPwerNk4+rXEfmoRcY7JSii41tSNkayptN9ga4HD3WyR447ewHHv5JfapmotI1htdPVSOcWtZHLTSQvJDmnhrwDjHfojKT5CBwKgNVcNZMqqplJS+5LpWQfqowxodGIyOcklplJzxlo4HAPrQXDWb61rKuj20wdKGSiJpL2h7g0yDI2ks2EbepyCOwCc5CZChlZT324ejWsiuLJJb1VUTvcsY1hjlLeGjHHDu+VrG2e8xXShlpoqj1ZtxdK3Hu2Rx+rFv4eTtHiYPzJzhB0bIVeq5zSXPXskEYmt72Pc6JrnmGIhrjE0uyN4yzxN4OMHG3B7rokedg3Yz3x5oLkREBERAREQFQ9FVEEJ1BP4Xr8xIGxryM9OBwuOLqurpMWu5ud3Dhx8zhcpVo0I4xqRhnm+S3zMrmlwIIOCDwusW57JaKnnY0NMzGyHAxkkAkrkwXT9NP32KhO7diMN656Hos7kdIl5b0fZH9ukMHsN+gVytZ8DforlVpXuvYwtHrCtrbfaWTUALXGphjmlbHvMMLpGiSTH7rST5DqVvFQoyhNz1LJYt5pp33eGXxJWPkcAGBjWe4jc1vtyOLiWg9cEZ44xav0ivpqysjdbBJHDJNG0xTbngRviaXOaQMD3jncHpG4+eOgYPmhB80GJaKp1dbaeqkiETpWBxaHbh9j3HcFZeB5BAMZVUFMBVREBERAREQEREBCioeiDnGswW2i4g9ef8AuXLSurekuB0Fqq34wx7mEH/iGVyV9TAx2HzxNPkXgK0aN6+lzyp2PBfHa9Zj3l6hdE0RJ4tjjYDlzJHNwO3OR/muaet0v+0w/wDUCnno1qWTOnpWytPvGPaAQeDwf8gt9u1ZxTMT2a7GG1qREx7w7Ez4G/RXKg6BVVUXKOwiIjIiIgIiICIiAiIgIiICIiAqHoqogj2raGkuEdugrqaKohdVnMcrA5p91J2P0C0/6IaZ/s9av8Iz+ikOofxLZ/ez/JlXghDS/ohpn+z9r/wjP6K2XTtktzW1VBaKGlqGSRbZYIGsc3MjehAW9WLc/wBkP+9i/mNQShERAREQEREBERAREQEREBERAREQEREGn1D+JbP72f5Mq8ERBVYty/ZP+bF/MaiIJQiIgIiICIiAiIgIiICIiD//2Q=="/>
          <p:cNvSpPr>
            <a:spLocks noChangeAspect="1" noChangeArrowheads="1"/>
          </p:cNvSpPr>
          <p:nvPr/>
        </p:nvSpPr>
        <p:spPr bwMode="auto">
          <a:xfrm>
            <a:off x="0" y="-593725"/>
            <a:ext cx="14573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BDAAkGBwgHBgkIBwgKCgkLDRYPDQwMDRsUFRAWIB0iIiAdHx8kKDQsJCYxJx8fLT0tMTU3Ojo6Iys/RD84QzQ5Ojf/2wBDAQoKCg0MDRoPDxo3JR8lNzc3Nzc3Nzc3Nzc3Nzc3Nzc3Nzc3Nzc3Nzc3Nzc3Nzc3Nzc3Nzc3Nzc3Nzc3Nzc3Nzf/wAARCACVAK4DASIAAhEBAxEB/8QAGwABAAEFAQAAAAAAAAAAAAAAAAYBAgQFBwP/xABBEAABAwMDAgIIAgcECwAAAAABAAIDBAURBhIhMUETUQcUIiMyYXGBM6EWJDRikbPRVnSUsRVSVHOCg5Oy0+Hx/8QAGwEBAAIDAQEAAAAAAAAAAAAAAAUGAQIEAwf/xAApEQEAAgIBAgUEAgMAAAAAAAAAAQIDBBEhMQUSE0FRBiJhsVJxkcHw/9oADAMBAAIRAxEAPwDuKIiAiIgIiICIqEoKovF9Q1k8cJ+N+SPsvXKcNYtE88eyqIiNhERAREQEREBERAREQEREBERAREQFa446n6q5a+81Jp6Nwafbf7IW1azaYiHjny1w4rZLdoaltYZryyXJ2b9rcnt0UkChkTtkrHdNrgVMmEOaHDuF0bVIrNeEL4DsWyxl809Znn/K9EXlUvfHBJJHGZHtYS1gONxA4H3XKsD1yqZHmuft1dX0NtoblUSR13iW2WsraWOPYYHMaHeycZaM7m4dk58sFKj0k08NWQaeH1eKKpdKWVAc8uiEZAaMdw/J8gCg6Cii9m1W67XCmpIKFjBLC+aR7qpp2Bry3LQ0HcCcdxweeRhShAREQEREBERAREQEREBERBRR7UM+6qZFnhgz9ypA44BKh9VL49RLKOj3ZC6tSvN+fhA/UGx6evGOO9p/TX3K4UlrpH1NwqI4IWjJe92P4DufotlozXdo1HQ1MtPMII6SRsRdOQzfloO4A9s5H2Ua1JpO06kDXXKKXxY2lscsUpaWZ8hyO3cLK0D6NLJaRUVE8UVxD3NMXrcDHOhcM5wcd8jt2W+3F+8x0cvgFteszWtp88x1j26JRcNdaXtof63faFr2EB0UcviSZOAMMblx6jt81fZ9XWi+VhpbY+qlcASZHUU0bBjtuc0DK21Jb6SiaW0dJTwNJ3EQxNYCemeAvd+WtJa0k46DqVxLQhdFrmBs4iudCyhkEc01QNxeTCzBbIzDfbDs9OoPHVbKTVtigfHHI6VkjjI0x+qP3M2Oa124Y4wXt+xC08N40xWUNumfap309Q2Omp5JQyQhlS7Aa4h5IGQMg9OMLbTWzSssbZ5ZKQsYXs8U1XJLiC4F27kkhpOfIfJBj0GtraYXPuERpZRNURsbGx0gLYphETkDjlzTj95ZI11YjMYhPUgiQR7jRyhu4y+F124+MbVT/QulJoombaORnivaz3+dz3kOeM55JIaSPMArJ/RGyEn9Sxl28+9fy7fvz167/a+vPVBix66sw9WZUVDmSTxMly2CQsY18nhMJcWjGX8c/PtyvWLWtjlbCYqmV3jlgiAgfl4e17mOAx8LhG/B+S9jpKyEszQNOxrWNy93wtcXtHXoHEuHkeVcNKWRsYjZbomtaWlpbkFm0ODQ05y0APcABwNx8ygtserLTfar1e3SzSP8Bs4LqaRjdjg0g5IA5Dh+fkcb1ai16as9pqRUW63w08oi8IOZ2ZxwPIeyP4LboCIiAiLAv00lPZbhPDMYZY6WR7JBjLHBpIPtAjj5ghBnouY2PWt1jdDNdX+NG+1W+XYXMY0STvLXSvcGDa0cEjoAFmVmvqtjy+GjgZEYKWVrpZTgiScxvcDjBa0DdnyIJ8kHQkUCqPSRHDSzTttry2KfwiXzBu3lwO8bctcNucYPBBBIW+0xe6i7z3iOqiiiNDcHU8bWOJLowxjmuOR33H5cfLJDa3KYw0crx124H1USHAwFv9RSbaWNgPD38/QDK0CkdSvFOflS/qDN59mKfxj9h6Le6cdmKZnk4H+K0S2unnYqpGg/Ezp9FvsxzjlzeDX8m7T89EiVrwXNIa7aSODjorkUWvqMM0XRsslstTamQMt00EscwjYHyeCcsa445Gev/tYbfR9TMYWtu1eSZzOXPEZO8wuhyPZGPYdjHTLQpmiCEUno1ttPJC811W8xbWgEMw5gjjj2kbcdIYznqC3IU3HCIgIiICIiAiIgLWamr3WrT9yuLI2SupKWScRv+F+xpdg/XGFs14V1HT19JLSVkYlp5mFkkZJw5p6g/JBGaDVNG6gNVcYoIoJKj1alljHFVhm47WnlpBD24JOSzjqArbrrqyUkc7I5C6ZkTixxgeWZbCJsHAzjYQ7+OOQcbh+mbM9sgfQRO3uY9xcSSXsGGuzn4gON3XHGVrG6Lo3XasrKiommgqw5slJnbG5pY1m0gcEBrQBx9SUF9TrGwU3rAqpiPAdIJHCBxaZI2B8jRxy5rTn7HyK9pb/JUW6ar0/bnXGeCpENRSulEEjDgF3xDBcA5pwcdeqyZNMWWbxjLb4nGeMxyk5y8EBpzz1Ia0E9SAAcrLt9rorWyZtBAIhNJ4smHEl7yAC4knk4AH2CDmWu/SKLfbmPfaK+iuDXgNpq6nc1rxkbtsgy0+znoVl6a1JbtR0QqKCTD2/iwPI8SI/Mfbqs70gaeotS1sMNzM5gpTuETH7Q8kd+/fsoRdLVa9I1tFNZKYw1IDnPcZHOL2k/Ccnkf0HkpLVx5bTER2VPxGdPYyWpHPqcz/XTp/p0FZ1kftuMYJPLSPyWottbHcKOOqiBDXjoex7hbG3O210B/fwvbLH2zCE1JnFtUmfaY/aXoiKHfRxERAREQEREBERAREQEREBERAVD0VUKCI3N26vmI/1ly7V9Q6e+1DdxLYsMaD24GfzJXUbphtfP9c/kuOXCb1muqZic75XOz8sqx6Fff8KNjrztZbT8z+0m0JXOEk1C93slu+MHsc84U3pn7aiI92vBXCq65Xm2TCptsTG+HkiUZe4cYzj/AOqbej68XmbT5rpqSrucksz5DI6pjA4wNrWkjA9np5krn28lfVmsRL3zeHX6bEWjvHTn/odyHQKqijNWXPY3OjL7nHY0/wD5FczWL25bU6av8MgPwerNk4+rXEfmoRcY7JSii41tSNkayptN9ga4HD3WyR447ewHHv5JfapmotI1htdPVSOcWtZHLTSQvJDmnhrwDjHfojKT5CBwKgNVcNZMqqplJS+5LpWQfqowxodGIyOcklplJzxlo4HAPrQXDWb61rKuj20wdKGSiJpL2h7g0yDI2ks2EbepyCOwCc5CZChlZT324ejWsiuLJJb1VUTvcsY1hjlLeGjHHDu+VrG2e8xXShlpoqj1ZtxdK3Hu2Rx+rFv4eTtHiYPzJzhB0bIVeq5zSXPXskEYmt72Pc6JrnmGIhrjE0uyN4yzxN4OMHG3B7rokedg3Yz3x5oLkREBERAREQFQ9FVEEJ1BP4Xr8xIGxryM9OBwuOLqurpMWu5ud3Dhx8zhcpVo0I4xqRhnm+S3zMrmlwIIOCDwusW57JaKnnY0NMzGyHAxkkAkrkwXT9NP32KhO7diMN656Hos7kdIl5b0fZH9ukMHsN+gVytZ8DforlVpXuvYwtHrCtrbfaWTUALXGphjmlbHvMMLpGiSTH7rST5DqVvFQoyhNz1LJYt5pp33eGXxJWPkcAGBjWe4jc1vtyOLiWg9cEZ44xav0ivpqysjdbBJHDJNG0xTbngRviaXOaQMD3jncHpG4+eOgYPmhB80GJaKp1dbaeqkiETpWBxaHbh9j3HcFZeB5BAMZVUFMBVREBERAREQEREBCioeiDnGswW2i4g9ef8AuXLSurekuB0Fqq34wx7mEH/iGVyV9TAx2HzxNPkXgK0aN6+lzyp2PBfHa9Zj3l6hdE0RJ4tjjYDlzJHNwO3OR/muaet0v+0w/wDUCnno1qWTOnpWytPvGPaAQeDwf8gt9u1ZxTMT2a7GG1qREx7w7Ez4G/RXKg6BVVUXKOwiIjIiIgIiICIiAiIgIiICIiAqHoqogj2raGkuEdugrqaKohdVnMcrA5p91J2P0C0/6IaZ/s9av8Iz+ikOofxLZ/ez/JlXghDS/ohpn+z9r/wjP6K2XTtktzW1VBaKGlqGSRbZYIGsc3MjehAW9WLc/wBkP+9i/mNQShERAREQEREBERAREQEREBERAREQEREGn1D+JbP72f5Mq8ERBVYty/ZP+bF/MaiIJQiIgIiICIiAiIgIiICIiD//2Q=="/>
          <p:cNvSpPr>
            <a:spLocks noChangeAspect="1" noChangeArrowheads="1"/>
          </p:cNvSpPr>
          <p:nvPr/>
        </p:nvSpPr>
        <p:spPr bwMode="auto">
          <a:xfrm>
            <a:off x="152400" y="-441325"/>
            <a:ext cx="14573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BDAAkGBwgHBgkIBwgKCgkLDRYPDQwMDRsUFRAWIB0iIiAdHx8kKDQsJCYxJx8fLT0tMTU3Ojo6Iys/RD84QzQ5Ojf/2wBDAQoKCg0MDRoPDxo3JR8lNzc3Nzc3Nzc3Nzc3Nzc3Nzc3Nzc3Nzc3Nzc3Nzc3Nzc3Nzc3Nzc3Nzc3Nzc3Nzc3Nzf/wAARCACVAK4DASIAAhEBAxEB/8QAGwABAAEFAQAAAAAAAAAAAAAAAAYBAgQFBwP/xABBEAABAwMDAgIIAgcECwAAAAABAAIDBAURBhIhMUETUQcUIiMyYXGBM6EWJDRikbPRVnSUsRVSVHOCg5Oy0+Hx/8QAGwEBAAIDAQEAAAAAAAAAAAAAAAUGAQIEAwf/xAApEQEAAgIBAgUEAgMAAAAAAAAAAQIDBBEhMQUSE0FRBiJhsVJxkcHw/9oADAMBAAIRAxEAPwDuKIiAiIgIiICIqEoKovF9Q1k8cJ+N+SPsvXKcNYtE88eyqIiNhERAREQEREBERAREQEREBERAREQFa446n6q5a+81Jp6Nwafbf7IW1azaYiHjny1w4rZLdoaltYZryyXJ2b9rcnt0UkChkTtkrHdNrgVMmEOaHDuF0bVIrNeEL4DsWyxl809Znn/K9EXlUvfHBJJHGZHtYS1gONxA4H3XKsD1yqZHmuft1dX0NtoblUSR13iW2WsraWOPYYHMaHeycZaM7m4dk58sFKj0k08NWQaeH1eKKpdKWVAc8uiEZAaMdw/J8gCg6Cii9m1W67XCmpIKFjBLC+aR7qpp2Bry3LQ0HcCcdxweeRhShAREQEREBERAREQEREBERBRR7UM+6qZFnhgz9ypA44BKh9VL49RLKOj3ZC6tSvN+fhA/UGx6evGOO9p/TX3K4UlrpH1NwqI4IWjJe92P4DufotlozXdo1HQ1MtPMII6SRsRdOQzfloO4A9s5H2Ua1JpO06kDXXKKXxY2lscsUpaWZ8hyO3cLK0D6NLJaRUVE8UVxD3NMXrcDHOhcM5wcd8jt2W+3F+8x0cvgFteszWtp88x1j26JRcNdaXtof63faFr2EB0UcviSZOAMMblx6jt81fZ9XWi+VhpbY+qlcASZHUU0bBjtuc0DK21Jb6SiaW0dJTwNJ3EQxNYCemeAvd+WtJa0k46DqVxLQhdFrmBs4iudCyhkEc01QNxeTCzBbIzDfbDs9OoPHVbKTVtigfHHI6VkjjI0x+qP3M2Oa124Y4wXt+xC08N40xWUNumfap309Q2Omp5JQyQhlS7Aa4h5IGQMg9OMLbTWzSssbZ5ZKQsYXs8U1XJLiC4F27kkhpOfIfJBj0GtraYXPuERpZRNURsbGx0gLYphETkDjlzTj95ZI11YjMYhPUgiQR7jRyhu4y+F124+MbVT/QulJoombaORnivaz3+dz3kOeM55JIaSPMArJ/RGyEn9Sxl28+9fy7fvz167/a+vPVBix66sw9WZUVDmSTxMly2CQsY18nhMJcWjGX8c/PtyvWLWtjlbCYqmV3jlgiAgfl4e17mOAx8LhG/B+S9jpKyEszQNOxrWNy93wtcXtHXoHEuHkeVcNKWRsYjZbomtaWlpbkFm0ODQ05y0APcABwNx8ygtserLTfar1e3SzSP8Bs4LqaRjdjg0g5IA5Dh+fkcb1ai16as9pqRUW63w08oi8IOZ2ZxwPIeyP4LboCIiAiLAv00lPZbhPDMYZY6WR7JBjLHBpIPtAjj5ghBnouY2PWt1jdDNdX+NG+1W+XYXMY0STvLXSvcGDa0cEjoAFmVmvqtjy+GjgZEYKWVrpZTgiScxvcDjBa0DdnyIJ8kHQkUCqPSRHDSzTttry2KfwiXzBu3lwO8bctcNucYPBBBIW+0xe6i7z3iOqiiiNDcHU8bWOJLowxjmuOR33H5cfLJDa3KYw0crx124H1USHAwFv9RSbaWNgPD38/QDK0CkdSvFOflS/qDN59mKfxj9h6Le6cdmKZnk4H+K0S2unnYqpGg/Ezp9FvsxzjlzeDX8m7T89EiVrwXNIa7aSODjorkUWvqMM0XRsslstTamQMt00EscwjYHyeCcsa445Gev/tYbfR9TMYWtu1eSZzOXPEZO8wuhyPZGPYdjHTLQpmiCEUno1ttPJC811W8xbWgEMw5gjjj2kbcdIYznqC3IU3HCIgIiICIiAiIgLWamr3WrT9yuLI2SupKWScRv+F+xpdg/XGFs14V1HT19JLSVkYlp5mFkkZJw5p6g/JBGaDVNG6gNVcYoIoJKj1alljHFVhm47WnlpBD24JOSzjqArbrrqyUkc7I5C6ZkTixxgeWZbCJsHAzjYQ7+OOQcbh+mbM9sgfQRO3uY9xcSSXsGGuzn4gON3XHGVrG6Lo3XasrKiommgqw5slJnbG5pY1m0gcEBrQBx9SUF9TrGwU3rAqpiPAdIJHCBxaZI2B8jRxy5rTn7HyK9pb/JUW6ar0/bnXGeCpENRSulEEjDgF3xDBcA5pwcdeqyZNMWWbxjLb4nGeMxyk5y8EBpzz1Ia0E9SAAcrLt9rorWyZtBAIhNJ4smHEl7yAC4knk4AH2CDmWu/SKLfbmPfaK+iuDXgNpq6nc1rxkbtsgy0+znoVl6a1JbtR0QqKCTD2/iwPI8SI/Mfbqs70gaeotS1sMNzM5gpTuETH7Q8kd+/fsoRdLVa9I1tFNZKYw1IDnPcZHOL2k/Ccnkf0HkpLVx5bTER2VPxGdPYyWpHPqcz/XTp/p0FZ1kftuMYJPLSPyWottbHcKOOqiBDXjoex7hbG3O210B/fwvbLH2zCE1JnFtUmfaY/aXoiKHfRxERAREQEREBERAREQEREBERAVD0VUKCI3N26vmI/1ly7V9Q6e+1DdxLYsMaD24GfzJXUbphtfP9c/kuOXCb1muqZic75XOz8sqx6Fff8KNjrztZbT8z+0m0JXOEk1C93slu+MHsc84U3pn7aiI92vBXCq65Xm2TCptsTG+HkiUZe4cYzj/AOqbej68XmbT5rpqSrucksz5DI6pjA4wNrWkjA9np5krn28lfVmsRL3zeHX6bEWjvHTn/odyHQKqijNWXPY3OjL7nHY0/wD5FczWL25bU6av8MgPwerNk4+rXEfmoRcY7JSii41tSNkayptN9ga4HD3WyR447ewHHv5JfapmotI1htdPVSOcWtZHLTSQvJDmnhrwDjHfojKT5CBwKgNVcNZMqqplJS+5LpWQfqowxodGIyOcklplJzxlo4HAPrQXDWb61rKuj20wdKGSiJpL2h7g0yDI2ks2EbepyCOwCc5CZChlZT324ejWsiuLJJb1VUTvcsY1hjlLeGjHHDu+VrG2e8xXShlpoqj1ZtxdK3Hu2Rx+rFv4eTtHiYPzJzhB0bIVeq5zSXPXskEYmt72Pc6JrnmGIhrjE0uyN4yzxN4OMHG3B7rokedg3Yz3x5oLkREBERAREQFQ9FVEEJ1BP4Xr8xIGxryM9OBwuOLqurpMWu5ud3Dhx8zhcpVo0I4xqRhnm+S3zMrmlwIIOCDwusW57JaKnnY0NMzGyHAxkkAkrkwXT9NP32KhO7diMN656Hos7kdIl5b0fZH9ukMHsN+gVytZ8DforlVpXuvYwtHrCtrbfaWTUALXGphjmlbHvMMLpGiSTH7rST5DqVvFQoyhNz1LJYt5pp33eGXxJWPkcAGBjWe4jc1vtyOLiWg9cEZ44xav0ivpqysjdbBJHDJNG0xTbngRviaXOaQMD3jncHpG4+eOgYPmhB80GJaKp1dbaeqkiETpWBxaHbh9j3HcFZeB5BAMZVUFMBVREBERAREQEREBCioeiDnGswW2i4g9ef8AuXLSurekuB0Fqq34wx7mEH/iGVyV9TAx2HzxNPkXgK0aN6+lzyp2PBfHa9Zj3l6hdE0RJ4tjjYDlzJHNwO3OR/muaet0v+0w/wDUCnno1qWTOnpWytPvGPaAQeDwf8gt9u1ZxTMT2a7GG1qREx7w7Ez4G/RXKg6BVVUXKOwiIjIiIgIiICIiAiIgIiICIiAqHoqogj2raGkuEdugrqaKohdVnMcrA5p91J2P0C0/6IaZ/s9av8Iz+ikOofxLZ/ez/JlXghDS/ohpn+z9r/wjP6K2XTtktzW1VBaKGlqGSRbZYIGsc3MjehAW9WLc/wBkP+9i/mNQShERAREQEREBERAREQEREBERAREQEREGn1D+JbP72f5Mq8ERBVYty/ZP+bF/MaiIJQiIgIiICIiAiIgIiICIiD//2Q=="/>
          <p:cNvSpPr>
            <a:spLocks noChangeAspect="1" noChangeArrowheads="1"/>
          </p:cNvSpPr>
          <p:nvPr/>
        </p:nvSpPr>
        <p:spPr bwMode="auto">
          <a:xfrm>
            <a:off x="304800" y="-288925"/>
            <a:ext cx="14573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http://t0.gstatic.com/images?q=tbn:ANd9GcSlZVFTXH2JxcRC_enCXXeeePiErKdZhvQF-QaMDFjQj5V0TYVVZ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01" y="0"/>
            <a:ext cx="1386424" cy="21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6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Disposing of Liquids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Aqueous (water)- </a:t>
            </a:r>
          </a:p>
          <a:p>
            <a:pPr lvl="1"/>
            <a:r>
              <a:rPr lang="en-US" sz="3200" dirty="0" smtClean="0"/>
              <a:t>TURN ON WATER</a:t>
            </a:r>
          </a:p>
          <a:p>
            <a:pPr lvl="1"/>
            <a:r>
              <a:rPr lang="en-US" sz="3200" dirty="0" smtClean="0"/>
              <a:t>Rinse down slowly</a:t>
            </a:r>
          </a:p>
          <a:p>
            <a:r>
              <a:rPr lang="en-US" sz="3200" dirty="0" smtClean="0"/>
              <a:t>Flammable/Glycerin-</a:t>
            </a:r>
          </a:p>
          <a:p>
            <a:pPr lvl="1"/>
            <a:r>
              <a:rPr lang="en-US" sz="3200" dirty="0" smtClean="0"/>
              <a:t>NEVER PUT DOWN DRAIN</a:t>
            </a:r>
          </a:p>
          <a:p>
            <a:pPr lvl="1"/>
            <a:r>
              <a:rPr lang="en-US" sz="3200" dirty="0" smtClean="0"/>
              <a:t>WASTE BEAKER</a:t>
            </a:r>
            <a:endParaRPr lang="en-US" sz="3200" dirty="0"/>
          </a:p>
        </p:txBody>
      </p:sp>
      <p:pic>
        <p:nvPicPr>
          <p:cNvPr id="4098" name="Picture 2" descr="http://t3.gstatic.com/images?q=tbn:ANd9GcTWSLMt3W3Sz69RwF92CDgmDmZEMx6ieQ22m-I32qqsNBWROOx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QX8UOkT1jrOMS3lIwXBMdCkf2-0dhs0zPtmDHJPWflKKzApf1J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7907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9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Disposing of…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769833"/>
            <a:ext cx="7800975" cy="4011967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Solids-</a:t>
            </a:r>
          </a:p>
          <a:p>
            <a:pPr lvl="1"/>
            <a:r>
              <a:rPr lang="en-US" sz="3800" dirty="0" smtClean="0"/>
              <a:t>TRASH</a:t>
            </a:r>
            <a:endParaRPr lang="en-US" sz="3800" dirty="0"/>
          </a:p>
          <a:p>
            <a:r>
              <a:rPr lang="en-US" sz="3800" dirty="0" smtClean="0"/>
              <a:t>Broken Glass-</a:t>
            </a:r>
          </a:p>
          <a:p>
            <a:pPr lvl="1"/>
            <a:r>
              <a:rPr lang="en-US" sz="3800" dirty="0" smtClean="0"/>
              <a:t>Broken glass boxes on the top of the lab benches</a:t>
            </a:r>
          </a:p>
          <a:p>
            <a:r>
              <a:rPr lang="en-US" sz="3800" dirty="0" smtClean="0"/>
              <a:t>Spilled solid chemicals-</a:t>
            </a:r>
          </a:p>
          <a:p>
            <a:pPr lvl="1"/>
            <a:r>
              <a:rPr lang="en-US" sz="3800" dirty="0" smtClean="0"/>
              <a:t>Wipe up with a paper towel and place in trash</a:t>
            </a:r>
          </a:p>
          <a:p>
            <a:r>
              <a:rPr lang="en-US" sz="3800" dirty="0" smtClean="0"/>
              <a:t>Spilled liquid chemicals-</a:t>
            </a:r>
          </a:p>
          <a:p>
            <a:pPr lvl="1"/>
            <a:r>
              <a:rPr lang="en-US" sz="3800" dirty="0" smtClean="0"/>
              <a:t>Acids= use a base</a:t>
            </a:r>
          </a:p>
          <a:p>
            <a:pPr lvl="1"/>
            <a:r>
              <a:rPr lang="en-US" sz="3800" dirty="0" smtClean="0"/>
              <a:t>Bases= use an acid</a:t>
            </a:r>
          </a:p>
          <a:p>
            <a:pPr lvl="1"/>
            <a:endParaRPr lang="en-US" sz="3200" dirty="0"/>
          </a:p>
        </p:txBody>
      </p:sp>
      <p:sp>
        <p:nvSpPr>
          <p:cNvPr id="4" name="AutoShape 2" descr="data:image/jpeg;base64,/9j/4AAQSkZJRgABAQAAAQABAAD/2wCEAAkGBhQSEBQTExQUFRUVFBgXGBQUGR4UFBwUGBQWFxQaHBUXHCceGhkjGRUXHy8gJCcpLCwsFh4zODAqNSYtLSkBCQoKDgwOGg8PGDQkHyQpLDUvNTQuLCwpKSwsKS0qLCkpLCkyLC4sKi0pKSkuLCwtKSwsLCwpLSwsLCwsKSwsKf/AABEIAHgAWgMBIgACEQEDEQH/xAAcAAACAgMBAQAAAAAAAAAAAAAEBgMFAAIHAQj/xAA+EAACAQIDBQUDCgQHAQAAAAABAgMAEQQSIQUGMUFREyIyYXGBkaEHFCNCUnKxssHwJGKi0TNTY4KSo8IV/8QAGQEAAwEBAQAAAAAAAAAAAAAAAQIDAAQF/8QAJxEAAgIBAwIGAwEAAAAAAAAAAAECEQMSITFB8AQTIkKBwVFhkSP/2gAMAwEAAhEDEQA/AOSD9/vyrfCj6VT56+enGvLfv9aaN19xJcanaJJBGoYrmkY3uLXsqqTbWiYrdpICiWBJDrYDU1FltJhiQdFsbaHR2rqWzPkUVrdri2axBtCFTX7zEn4Cm7DfJhglC5ozKUvlMrF+OvkOPUUTHAdvR3msoN9eGreI8h7tKsdn7gYuRRIIZSLX0Rr3P3rfCu9YbZzxp3Ikge/BUBW1/wDMXU+4UMfnuZcoDDvaqBlOndzEi/HpTrBq9yEebT7WcWn3clU/xCSga+IMPhagvnEEZIVWv56fnIFfQMb4yxzCMGxtlfgepDXFh0tREmxoZUAnggma2rNCtiedrgkVLJhd8/wpDIq4PnPEbQiysXKDSwCkSOSR0XQD20t4jER8Fj9pJ/Kpt+NfSmP+TrZj+PBwL9wsh/oP6Uu475INlt4BiEJ5pJcf9galjBRVWFys4GsmvIceGnKvKJxkAjllQahXdQTxsr2v66Vp83qgpYAfv8Kd9xtovFh58pHcbNlOouV06HUrypNvH/mW+8pFN24GNSOWRC6tnUWC66rcm46WJoJ0wMd8FvSgIWXuNdgxsQoI4cbnXh5HSmPA7bDG0ctyADYHNoeGnL0qj/8AkwTAnKpJ4sh1ve9zbnfXWvTu0oFkIsLmzKNW79rsOXf4W+qKq/KlxsT9aG5dqN9YK3qNa2fbKkhSlrg8DppbiCKUYtnzKVVi5Q5c2Vrro5JvexAyhQLDjR2MhuUBF+PU8vIUjjpezGTvlFnPvPEriPOgY/V8bDzPIDz0quxO+cN2DS3ykCw7wIIBzC2hXXj5VVz7rmQyEtlzMthxXIsdtUB8Wc9eFFYfdmFAM2aRhfvM1r3Nze3EcNPIVWsSW7bFufRGkm8bkErHbmubVrcACi8yfPh8ScB2hkLSg924XQBbEjgBrfiNfKtcRtWGHQsik/VXxHkNF1NU+3t6Xiw7yxwmy2AMpyXLEKO74ud9bcKm5R6IdRfVnC8a95ZT1dj73ocSGp5oSLnmTr+NQ5T5e6kGGnsL8qtd2IAuLiaw1JF7faUihgRRmzZAJYz0dfzCpWOPMmABNxoeo0PvGtbx7Qnj+tnHRxm/qFj+NFisyXpxDaLeccHjceaEOPcbH4VNPt6AZGzEanQq1/D0tQgwgvwqxwsIC8BesYEfbUr/AODA1vty/Rr7vEagbZssms05t9iIZF/5eI/CrUivCtYIHhtnRxeBAp5nix9WOpqo34jvgnHV0/Nf9KZBHVBv1phPWRR8GNYxyDFYK3Cgjh/KmJ4BUPzQUExqDwtSJprURbpXgapGOnxPcA9QD7xepRSrjdoOkWCdWyrm7+tgQImIUnzKketqL3R3hbExkSLlkUBtBYMjXysAfMEeyury3o19Cdq6GIUZhOB9aAilBvYg2NjbkwtcHz1Hvo3BnjU2EnCV7lra9D4fHo4YowYIzK1uTL4hQpmJLUs79m+HUf6o/K1LO2Nt4jERq3adkFjlxXdNu52mSBdDxOU8etMG9spbDw34kgn1yXPxNWy4XjjbYIS1MR2jNa9nRRFZcdDXLZYEy1gFS5KjLa0AF7j7vsxUADEyJH6XlsCOh1Hvobd/HOJ5+wUuMPhuyjQkZmKyaGwtxbM3le1F7MdGwMyy3yDMWK6sBZWBHmDr7KD3YmRcVho43WSyTl5ACrEs1wpDa6ZVPtNelhf+TVd9o55r1Ee4e22TEvDIT9MSdePbC9/QnUewV07AnU+lcm2TgVbarxuDbtJSLHKQwJZSCOBBFdVwTd72UPFpak11RsfB5vBtUYfDSS81Xujq50T4n4Gue/J5NN85fJZoyPp8xsLG9m82v+Jp93kwSS4aTOobIjsoPAOI2sbcyOXSkj5MNZMQOsSj3safDSwTYsr1oppYMqN2ILqc0zdoAP4eGbLGB1u1z7PWnPe6W8cR6km3+0f3pSx2AaE/NjIJZ3aKJVQ91YVcsquTbVmIOX30yb6y2WL1b8BQ8Y7S+frv4GxKmLckgqL5yKCxON5Cq8s3WvOSOiy7vWjtat81QSGgjDDukwYTIwBUhbg8CDmU1BgtjLhsfCCAEIfspBoSxHdR+RYAsB1FulD7n4j+IdPtRn4MKgbar3ijuZkjxKlJDpIMjZWVl5izaNXbgtppMjOghYTHthXIsskz2vx8JU6etdFwb94Um7SjZ54iFs8cyMOYyslm9VDKaa8FJqt+Y4UM0tSi/wBGiqsM2prBKOsT/kNI/wAm+BZC8h8MkQykeTWPnTltVm7JggBLArY+YPxPAeZFL2wVeMRqq37PDqpvp9IXLMv3sqn0pscmsUo/mgSXqTKDaG7eIwidoJ0KiZH0BDmQtlU3I1tc6E8zRnyhvrCB/P8A+aA23tvETMiTZYkaQWiSzMSrjxMTpYkcSPSjt/FzSxD+V/zCt4nVpTnzv9GxpXsJ6QE1N82oxUtXvsrhs6aIu06G3rXpFaAVsq+ZrChGyZRFOshvoCDboRapNo4iOFs4v3XaWB18DF2Uyxv0IsT6W6UOK2RrdCDxVhmU+qmq4suh78CyjYwy44iSNxwsdSSWYmxNlHBRpxph2bNcIb35H1GhpOxu0u0UFYwW0zLc5rA3LJ1sL6fA014KwC20vr77fGqSpxTQiW5Z4+fKoIOuYe22pFL+z8Q3aSaq2ZrgarIH5Wvoy5VX0v0piniDDUXI1HLWlPZ+PMTOWjVVuezXhIbnxvfhoABfU2poNKLbA+SmgnEyiNoWVxIWnmbgB2vaMqj7RKqPZ01qw2ziu2kzWtYEDrYm+tZjMa0jXY38uQ9BQrGo5svmcKkPGOkHMVa9nU1q8tUChUCsrKynASq1bq9ZWUDG9hV5szbbLYPdhfj9YevUefGsrKS2uA0XOP2/cZYj6t/YfrS9JxJ4+de1lM22KRE16POsrKBjQmtcnlWVlEJ//9k="/>
          <p:cNvSpPr>
            <a:spLocks noChangeAspect="1" noChangeArrowheads="1"/>
          </p:cNvSpPr>
          <p:nvPr/>
        </p:nvSpPr>
        <p:spPr bwMode="auto">
          <a:xfrm>
            <a:off x="0" y="-547688"/>
            <a:ext cx="857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QTExQUFRUVFBgXGBQUGR4UFBwUGBQWFxQaHBUXHCceGhkjGRUXHy8gJCcpLCwsFh4zODAqNSYtLSkBCQoKDgwOGg8PGDQkHyQpLDUvNTQuLCwpKSwsKS0qLCkpLCkyLC4sKi0pKSkuLCwtKSwsLCwpLSwsLCwsKSwsKf/AABEIAHgAWgMBIgACEQEDEQH/xAAcAAACAgMBAQAAAAAAAAAAAAAEBgMFAAIHAQj/xAA+EAACAQIDBQUDCgQHAQAAAAABAgMAEQQSIQUGMUFREyIyYXGBkaEHFCNCUnKxssHwJGKi0TNTY4KSo8IV/8QAGQEAAwEBAQAAAAAAAAAAAAAAAQIDAAQF/8QAJxEAAgIBAwIGAwEAAAAAAAAAAAECEQMSITFB8AQTIkKBwVFhkSP/2gAMAwEAAhEDEQA/AOSD9/vyrfCj6VT56+enGvLfv9aaN19xJcanaJJBGoYrmkY3uLXsqqTbWiYrdpICiWBJDrYDU1FltJhiQdFsbaHR2rqWzPkUVrdri2axBtCFTX7zEn4Cm7DfJhglC5ozKUvlMrF+OvkOPUUTHAdvR3msoN9eGreI8h7tKsdn7gYuRRIIZSLX0Rr3P3rfCu9YbZzxp3Ikge/BUBW1/wDMXU+4UMfnuZcoDDvaqBlOndzEi/HpTrBq9yEebT7WcWn3clU/xCSga+IMPhagvnEEZIVWv56fnIFfQMb4yxzCMGxtlfgepDXFh0tREmxoZUAnggma2rNCtiedrgkVLJhd8/wpDIq4PnPEbQiysXKDSwCkSOSR0XQD20t4jER8Fj9pJ/Kpt+NfSmP+TrZj+PBwL9wsh/oP6Uu475INlt4BiEJ5pJcf9galjBRVWFys4GsmvIceGnKvKJxkAjllQahXdQTxsr2v66Vp83qgpYAfv8Kd9xtovFh58pHcbNlOouV06HUrypNvH/mW+8pFN24GNSOWRC6tnUWC66rcm46WJoJ0wMd8FvSgIWXuNdgxsQoI4cbnXh5HSmPA7bDG0ctyADYHNoeGnL0qj/8AkwTAnKpJ4sh1ve9zbnfXWvTu0oFkIsLmzKNW79rsOXf4W+qKq/KlxsT9aG5dqN9YK3qNa2fbKkhSlrg8DppbiCKUYtnzKVVi5Q5c2Vrro5JvexAyhQLDjR2MhuUBF+PU8vIUjjpezGTvlFnPvPEriPOgY/V8bDzPIDz0quxO+cN2DS3ykCw7wIIBzC2hXXj5VVz7rmQyEtlzMthxXIsdtUB8Wc9eFFYfdmFAM2aRhfvM1r3Nze3EcNPIVWsSW7bFufRGkm8bkErHbmubVrcACi8yfPh8ScB2hkLSg924XQBbEjgBrfiNfKtcRtWGHQsik/VXxHkNF1NU+3t6Xiw7yxwmy2AMpyXLEKO74ud9bcKm5R6IdRfVnC8a95ZT1dj73ocSGp5oSLnmTr+NQ5T5e6kGGnsL8qtd2IAuLiaw1JF7faUihgRRmzZAJYz0dfzCpWOPMmABNxoeo0PvGtbx7Qnj+tnHRxm/qFj+NFisyXpxDaLeccHjceaEOPcbH4VNPt6AZGzEanQq1/D0tQgwgvwqxwsIC8BesYEfbUr/AODA1vty/Rr7vEagbZssms05t9iIZF/5eI/CrUivCtYIHhtnRxeBAp5nix9WOpqo34jvgnHV0/Nf9KZBHVBv1phPWRR8GNYxyDFYK3Cgjh/KmJ4BUPzQUExqDwtSJprURbpXgapGOnxPcA9QD7xepRSrjdoOkWCdWyrm7+tgQImIUnzKketqL3R3hbExkSLlkUBtBYMjXysAfMEeyury3o19Cdq6GIUZhOB9aAilBvYg2NjbkwtcHz1Hvo3BnjU2EnCV7lra9D4fHo4YowYIzK1uTL4hQpmJLUs79m+HUf6o/K1LO2Nt4jERq3adkFjlxXdNu52mSBdDxOU8etMG9spbDw34kgn1yXPxNWy4XjjbYIS1MR2jNa9nRRFZcdDXLZYEy1gFS5KjLa0AF7j7vsxUADEyJH6XlsCOh1Hvobd/HOJ5+wUuMPhuyjQkZmKyaGwtxbM3le1F7MdGwMyy3yDMWK6sBZWBHmDr7KD3YmRcVho43WSyTl5ACrEs1wpDa6ZVPtNelhf+TVd9o55r1Ee4e22TEvDIT9MSdePbC9/QnUewV07AnU+lcm2TgVbarxuDbtJSLHKQwJZSCOBBFdVwTd72UPFpak11RsfB5vBtUYfDSS81Xujq50T4n4Gue/J5NN85fJZoyPp8xsLG9m82v+Jp93kwSS4aTOobIjsoPAOI2sbcyOXSkj5MNZMQOsSj3safDSwTYsr1oppYMqN2ILqc0zdoAP4eGbLGB1u1z7PWnPe6W8cR6km3+0f3pSx2AaE/NjIJZ3aKJVQ91YVcsquTbVmIOX30yb6y2WL1b8BQ8Y7S+frv4GxKmLckgqL5yKCxON5Cq8s3WvOSOiy7vWjtat81QSGgjDDukwYTIwBUhbg8CDmU1BgtjLhsfCCAEIfspBoSxHdR+RYAsB1FulD7n4j+IdPtRn4MKgbar3ijuZkjxKlJDpIMjZWVl5izaNXbgtppMjOghYTHthXIsskz2vx8JU6etdFwb94Um7SjZ54iFs8cyMOYyslm9VDKaa8FJqt+Y4UM0tSi/wBGiqsM2prBKOsT/kNI/wAm+BZC8h8MkQykeTWPnTltVm7JggBLArY+YPxPAeZFL2wVeMRqq37PDqpvp9IXLMv3sqn0pscmsUo/mgSXqTKDaG7eIwidoJ0KiZH0BDmQtlU3I1tc6E8zRnyhvrCB/P8A+aA23tvETMiTZYkaQWiSzMSrjxMTpYkcSPSjt/FzSxD+V/zCt4nVpTnzv9GxpXsJ6QE1N82oxUtXvsrhs6aIu06G3rXpFaAVsq+ZrChGyZRFOshvoCDboRapNo4iOFs4v3XaWB18DF2Uyxv0IsT6W6UOK2RrdCDxVhmU+qmq4suh78CyjYwy44iSNxwsdSSWYmxNlHBRpxph2bNcIb35H1GhpOxu0u0UFYwW0zLc5rA3LJ1sL6fA014KwC20vr77fGqSpxTQiW5Z4+fKoIOuYe22pFL+z8Q3aSaq2ZrgarIH5Wvoy5VX0v0piniDDUXI1HLWlPZ+PMTOWjVVuezXhIbnxvfhoABfU2poNKLbA+SmgnEyiNoWVxIWnmbgB2vaMqj7RKqPZ01qw2ziu2kzWtYEDrYm+tZjMa0jXY38uQ9BQrGo5svmcKkPGOkHMVa9nU1q8tUChUCsrKynASq1bq9ZWUDG9hV5szbbLYPdhfj9YevUefGsrKS2uA0XOP2/cZYj6t/YfrS9JxJ4+de1lM22KRE16POsrKBjQmtcnlWVlEJ//9k="/>
          <p:cNvSpPr>
            <a:spLocks noChangeAspect="1" noChangeArrowheads="1"/>
          </p:cNvSpPr>
          <p:nvPr/>
        </p:nvSpPr>
        <p:spPr bwMode="auto">
          <a:xfrm>
            <a:off x="152400" y="-395288"/>
            <a:ext cx="857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t2.gstatic.com/images?q=tbn:ANd9GcSo8NJ_TeNghItEmwPlf-w1fRFiNXltYIktcEeBDF2S7CoBAoq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95313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3.gstatic.com/images?q=tbn:ANd9GcSEVRfrvMaGTpnI0SYPLBu1OpP3gXpMY3IfwNsj7YX4ZkSDTvvxM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83820"/>
            <a:ext cx="1371600" cy="19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Eye wash/Shower/Fire Extinguisher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Locate them in the room.</a:t>
            </a:r>
          </a:p>
          <a:p>
            <a:r>
              <a:rPr lang="en-US" sz="3600" dirty="0" smtClean="0"/>
              <a:t>How/When do you use them?</a:t>
            </a:r>
            <a:endParaRPr lang="en-US" sz="3600" dirty="0"/>
          </a:p>
        </p:txBody>
      </p:sp>
      <p:pic>
        <p:nvPicPr>
          <p:cNvPr id="6146" name="Picture 2" descr="http://wc1.smartdraw.com/examples/content/Examples/10_Healthcare/Signs/Vertical_Fire_Extinguisher_Sign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600200" cy="239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QAIcDASIAAhEBAxEB/8QAGwAAAgIDAQAAAAAAAAAAAAAABQYCBAABAwf/xABKEAACAQMCAwQGBAoHBgcAAAABAgMABBEFIQYSMSJBUWETcYGRodEUFjKxByMlNTZzdLLB8BUmQlJUVWMkQ2KCg5IzU2STotLx/8QAGgEAAQUBAAAAAAAAAAAAAAAABAABAgMFBv/EAC0RAAEEAQIEBQMFAQAAAAAAAAEAAgMRBCExBRJxkRMUM0FRIjKxI0NSU4Fh/9oADAMBAAIRAxEAPwC1c8d63FPLGGtsI7KMRdwOK4nj3XD/ALyAeqIUvagAL25H+s/31Vpo+G4hYD4YSMjwd00HjzXf/Oh/9oVo8ea8elxEP+ivypX763Vg4bif1jsm8V/ymQ8da/8A4uMf9BPlUk4z4kk5il2G5dyBbp0/7aWSN+mfKnLQdE9NYwnn5TcFllHLuCpwAD3ZPU+eBvUX4OIwemOyk17z7qnc8Y8RwzcjXgRuvL6GM4zv/drh9duIWx+UTv8A6Mf/ANaPanws+prPMivHeLyD8blUbI+z5HoM9P4DJuDLoQ+mgmhaZWX0kZbk5Ae7fvG3sPfURjYdaxjsnJfe6q/W/iMu3NqEgAIBxEnZ+Fc24x4gC5XVZGUdT6JBv4fZ8qYfqots8jTBRDyBi7Ely2QxJHQd426Vmo8M24hBMQBICokZPKF5iQfHOG9mB1715fEH7Y7JW/5S99cdfx+cHB8Qq7/Co/XDiDv1OX/sT5UNvrJrOX0btk4B289/u3qtirxhYtaRjsoGR/yjf1u149dRkPsX5Vn1s1s9b+T2AfKgnSsp/JY39Y7Jc7vlG/rVrRG99Iaz606v/jHHqoJWGl5PH/gOyfxHfKe+BNc1G/14Q3d3JLF6JzyN0ztWUL/Bv+kq/qn/AIVlctxWGJuTQbWg9lcxxIQXVRy6jdjwnk/eNUwd6vauPypefr5P3jVKuuh9MdEM7daIOa1isY1HNWqKK8P2kN1eubiNpEijMhjD4zgj4fMU3WtqVnWaKb0sMsZCJGrIT2SwwMYGBjbyGcHegnCkciRRy28SyzSSkcysOZEXlzsdvH3+qn3SVdjI7QmN8jd2yVGemD5Y378eAoOV1uV7BorlhAIkSKDmCAD0YJ6DHq2/k1dit0hdnQqS32mPU/zk1qJMIph5WQqCN85Hif53qWWLBTuSe/pVCktzwll5QQMsM7c2O8j7/voLfRYlUMgaHlB5SMg+OP72w6Hr6hiiUrssvMrkgqc9+3U+vpVO65p4SYiPS8wYcxPKMddxjIPTbrnApwkkXiO0+l2jX4fCKPSRKE3aM43J65ySNx1pRJB6Gn+60tZJ7pCJYVuVZk5m2V8drlXOOXcd/eAKQnUq5B8aLhNghVP3XOppG7KWVGIHUgVHpXe2upoleKJsLIOU1cdlFcDvUG2Fd7iGS3fklxnqCOhqu5pJWmf8G5/rIv6p/urKh+DlscRKfCJqyuS4uLyj0CJjH0odrP51vf2iT941QNENY31S9/aZP3jVAiuph9JvRDO3UDWkUk4AJJOAKny1Z0yL0t/CmcAOGbIzsNz8BVriALTBO+kxtDCYopFg5FPNIFJ5QMcwPicg4PfnypntWMUSO47Tgs6sO2F+zg95P2R6xjpQvS1eWFDMvIr9ogNzcxJ5mz4dwPr86LtKhVmCvzZ5gy5G2CB8Bnyz4mswnVEgUFy+ksLwyLJIqqVQRNGMHfc5942OPXXaPUYZ0LqzcvNyjA67d/sI/hS7rNwLeCW39OivJzejcqSVAHa+89c8vNtUtCCQaVaFQCrnnYAkb9AB4Y6+VORpacbord3rxXohUEMY/SEsACR9lt/LI8tqlK7OWZHOBnkiDDtbbb9x6j2+NAb7Uo01GFWidJJ+aRXJO5H2Rv3EE7efjRSzuorhCsZ5V5Qi8pxsc4Plg7e80qrVJRuhZIOadArEtIrFsbkHb2fAededaykaalKUACMeYBU5QM94Hh4V6S6owD24wVQqCy/Z6EDywcdx6ZNJHElv2oZnZwpVlUY7z2gPj8KtgdRpRkbol5hgkZz5+NR6GpGo0bSHWmYnc9cVwY11c7Vwc70inamj8Hf6QDziasqH4Oj/AFiTf/dv91ZXLcUbeQeiJaNFR1c/la+B/wAQ/wC8aqGrGvHl1u/8BcSfvVWG4BrpIDcTegQzt1rqcb+ymjhbQb+S5WcxcsbR9khhnDEA7dRtk0sr9oHGfKnrh69huXD4VWCjsg/ZIHTFCcRyHwx20aK/GhEhNlMltaNEzl8oSOVc9d+8efT1YqEtz6MF5PSKFBYEdOUZC7Hods+3NWLe4kODzkjOcNUL2EzwMikROB2WxkDHTbwrEi4pGTTtEW7HcF5prV+13qnNJIzxxHkUdcAHfr559dOmkxtFoVhyYLSylmx2eVWZiMD1Y29tIN9YtZy3cMksbPa4zg/+J0G3nv8AfXp8duIbS1tJWf8AFpysOpPKu+R3g/GtyUgsaW7INl8xtIvFH0g6t9JYMY45AkKsCQFGCCDncEn19/SmTQ7pZVikbYSAKABsCdjkHqQ23nk+FLWvX6alcXGZ3SO3Zfo8YGxI2Yn3fzij/ClmkWkrJdyCT07GSIRseyD1yfXv6xiq8iRscQc/RTja5z6amMdpSOYE52J69N8+PT2+qlvifRrm6tnMETSOjDlA3zv3H1N18qZBIx3HKmD4b1KadBHzs2D3k7VjHioa79MWijjkiivIbm3ltpnhnQpKhwynurj3HIo1xRdQXWsSPbsrKFCsy9CaCuRiumgldLE17hRKzpG8ri0LjIarO29dJG3rl31YUmhM/wCD044jjPT8W/3VlR4DPLryt4RNWVznEvX/AMV7dlR4l/P2oj/1Un71Voz2RV3iRM8Qal+1SfvGqSit7F9FvQfhDv3Uj0xijPCzEaiUU4LpjHjVO00q+vEDwWzsh6McKD7TVq5i1DhKS21Ce3icSFowhbOds93Tp1ofMljdGYw4WfZXY4LXhxGifmDW8DOZOQKMnm6UvNxigfljiYFjgS5269eXfPqrkmrtxdp5toTFp7RuPSxzPzGQEZBUADauY4OlxveRqfHkJA+Nc/i4+NHZyjTvhaE00hP6YQSWCW+1N4biQCSUlpXPQZ3J2Hq2Hft507WWrLf2jP8AbuYpCkqg7EZ+118/hgdaEpwY/K35RwwG+Iuo9p6DrV7SuHZNPW6kkufSCQKGxGVwQc+NbEmTA9oa09EGxjwdQl7iWzlOtXzwRMII3BdwOyCQNz4dRVi01c6REtnM6zoO0jQ47PiG+dH9R0Ge/nlljvhHDKEMkPIRuF3Gc+BHq780IbgW7PaOoQHyKMKrlycSRnhzupO1ssbuZgRjStSXUURoJAFwOcH7SnwrOLyINDkcEkuypknxNCbTQrvQbg3kl5behQfjQXIyo37x1odqHFEnEjQ6PY2DK0rggSuA5IHMMdwGPOssYjBlNfCbYDZRZlLoTzCigJPSuUjYFFLjRNUt1ZprCdVXqQvMPeuaDTN1GOldWyRjxbSCsqj7ri7ZNaBrME1IjAqSkmLgb89A/wCm1ZWuBfz2o/02rK5ziPr/AOK1o0XPiTI4g1H9pf76Hqd6JcT/AKQal+0v99DUG9b2L6DOg/CHfum3RtVmazijflkEWyhh0olqkkGuWAs9Qg7CuHR4jhlYbZGc9xPvpZ0Jt3U9aPRNjeuazogzIJG63cYNkhFoQ3A2nTsCt7eqBjGVRsfCrltwxdWTA2Ov3iAHZXh5h7s0Yt3ohE4OMAUG/Mm2JtSOMwbX3Vewh1aMf7Xf21wpxv8ARWRsexseFXPRzmEqZkEjf2uQkZ8ce/312ib+c12ADd9COy5AbTeEAqLxX6qy2ktqnMN2kjY9r1Ajahc+lcSTlyeIbeMMeiWTZHq7VMnKKkMVHzsl82l9E3hCt0iXnAM99KJb3XJJXI7TNATvnuy21EOHuDLPRb36UtzNcS8hReZQoXPU7U2FRiueADTu4hkOby3ombC0G1XuZnj5vRdl+XZvDwryPVbgXeo3E69HcmvVdccx2M0qfaCHGPGvISpUkN1GxzW7wFttc5C5lCgoYrRG1SJrRrpEAj3Axxrafq2rKhwUT/T0a95Rse6srA4g251YDop8UjHEGo/tD/fQpCeainFuRxHqI7vpDYoUoOfGtrF9BnQfhUO3KIabcCCfLHZh8aYY7hWTIOVNKYGQe+rtvBflo0hhlYyLzRqBnmHiKFzMITHmBoo3EyxEOVw0TXb3Cg4aiUMqEDBpfsdPPogNW1GLTLjORFcLgle44z0rhjVVMsltA9zbIzKtzGMo+DgkViP4a8mgtIZURF2nGOQAdaspKo86RrHU9RubW5ubeD0kNqoaZgwHKCcD+fKtrxHcqO1Ew9ZoKThsgNFSa9j9WlPvOMVpZBnrSL9aZUyDG3TNaPF0uNoh0yCTUGcKnfsEznxt+4p9aVcbk1xedd8HpSI/FVwwPYAGKoXOv3kykCXlX/h60THwLIcddFS7LhbsbTDxnqghslt4pR9IkYEgdVUEbn10hOxZmJ6ncmu00juxZzzMd8nvq/oejpqZw7NzNMsSKMAEnG5JBx1FdJi4rMKGr6rNklMz7CDVlOT8AXhYCJ2DMMBWTO/r2AqhccF6vCzL6BnZRkgDm2/5c1Nudju2eFWWOG4XDgf9JrQePOP/AIN8qyrHDem3lnxJbxzRMj9sZ8OwTv4bffWVm51OlsH2U27K3xXxDZxa3f2smjWjPFcMrTcuGfv3NC5OLLIx8kWgWCnB7RQk/fUeM7VH4o1U5bJuCfgKBGzQf2n99G4sbzAyvgJF7AdkwLxTazXKo2hacsTkIcI2QCcEjfr1q7qHFwSa4traKSCCOVEATCsQpkBAx0XHJgd2DSpFZxAhuZ8g5G/fXOa0nZ3fnU5bOM7nr86udC/3TiRiNahrcN1IZGaYnAGJDzH3/wAO6uuncVy2OnS20VpAxKuVkbdhzZ2xjuz0pXlVoZOWTqN8g5rccE0ilkVcNkZY4qsRknRT5hWuyfdB44vUMrs0RJWND6KIKWABxnbu/iaW4Namlt1SeGFikZBZcgnC7d//AO0Pht57VvxJ5i2Mnpj51aso4reWyvLhGltSSk6L1KdNvZ8RUJIdfqCnHIatiJaVAw1x47yQrDJyqeXoASM4z/JpgC8NpEiXSmaOJnCvCfRucnIBP9rGDj1+VKWpXDekKw3AmCEBLhQPxijYEjuOMZqusisPRckrEsDygA5Pq8fnTxj4NKMgv7haeNOv+F0d4F01Z41lbsu5d8co/tbbZ95Nd5rfT1f6Q+hpHbYLMsjn7IOO4jf2k9wFJ1ppt1Oq3NrEw5tinKV5sHcH2iiRj1SBlh1XULqIMOYczDkwB0/4duhHTwpy83Qcq+Rvwu2pzaPqWolNP0+VIo7bPJZjcEE9psg7dM+FS4bZrL6I80UoxfKxAQk9F35cZPsofpmr2mi/TILOGWZ7tURpXweQK2Tg43ztitPq3a5kDI/UOFGcg58f5+FScHSRlvylyta69l6fDrMV4ziG401o8dlpFdWAOeob57/CtcwmnQm4t5IoyCPo/Q5PiD2QMbkeFecafxJJZluTl53HKS0YYBfDqD13qzfcUpfWdxZvbwATRlDN6IhlzjddyQfbWX5bJa4DlFdArg5p90Ut9WOp8YWsnNkNI6K395EjcL7/ALXtrKB8MzrLxZZNGW9GoYLtjb0bd3d31lSnhDCG/wDFWXLXF2/Euo/rf4CgrA5pt4m4f1a516+mgsJnieUlXA2IxQ0cLa2emmz+4VoYmVA2BgLxsPdCvGpQWMVIjyoz9Vddz+bJ/cPnW/qrrv8Als3w+dEedx/5juFGigTRRyENIisR0yM1MAIAFGAOgG1GvqprufzbN7x862eEdfI20yb3r86j5zGGvOO4S1QM+FRjjLaenIOtMVvwZr8s6Rtp7RBjvJI68q+vBJ+FT0/hviG3RUm0eQAMd2dSPgTQ+Tm45qnjuiYRoUjz5ikIdAfWKurbIoDAYbqOXA5T5UxanwXxDfTvJFp2FQZA51BbyGam3B/EEaljpcuM4wrofuNNDl4rvueO6UjnN2QW1vL60iEcMrcqnPMTvWXV3cXpU3UjScowBRf6q68QB/Rc/wAPnUhwpro66ZOPd86uE2Jd847hVmSSkCSNUGAKx12o79VNc/y6Ye751h4T13/L5T7R86sGZjDZ47qs2UvGMnfateiamIcJa132bj1kV3g4N1eU7wco86Z2bijd47pC0L4WIg122mdsKvNv/wApH8ayjTcDawhwsYI8jWUFLPhSu5jIFO3fC//Z"/>
          <p:cNvSpPr>
            <a:spLocks noChangeAspect="1" noChangeArrowheads="1"/>
          </p:cNvSpPr>
          <p:nvPr/>
        </p:nvSpPr>
        <p:spPr bwMode="auto">
          <a:xfrm>
            <a:off x="0" y="-639763"/>
            <a:ext cx="12573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QAIcDASIAAhEBAxEB/8QAGwAAAgIDAQAAAAAAAAAAAAAABQYCBAABAwf/xABKEAACAQMCAwQGBAoHBgcAAAABAgMABBEFIQYSMSJBUWETcYGRodEUFjKxByMlNTZzdLLB8BUmQlJUVWMkQ2KCg5IzU2STotLx/8QAGgEAAQUBAAAAAAAAAAAAAAAABAABAgMFBv/EAC0RAAEEAQIEBQMFAQAAAAAAAAEAAgMRBCExBRJxkRMUM0FRIjKxI0NSU4Fh/9oADAMBAAIRAxEAPwC1c8d63FPLGGtsI7KMRdwOK4nj3XD/ALyAeqIUvagAL25H+s/31Vpo+G4hYD4YSMjwd00HjzXf/Oh/9oVo8ea8elxEP+ivypX763Vg4bif1jsm8V/ymQ8da/8A4uMf9BPlUk4z4kk5il2G5dyBbp0/7aWSN+mfKnLQdE9NYwnn5TcFllHLuCpwAD3ZPU+eBvUX4OIwemOyk17z7qnc8Y8RwzcjXgRuvL6GM4zv/drh9duIWx+UTv8A6Mf/ANaPanws+prPMivHeLyD8blUbI+z5HoM9P4DJuDLoQ+mgmhaZWX0kZbk5Ae7fvG3sPfURjYdaxjsnJfe6q/W/iMu3NqEgAIBxEnZ+Fc24x4gC5XVZGUdT6JBv4fZ8qYfqots8jTBRDyBi7Ely2QxJHQd426Vmo8M24hBMQBICokZPKF5iQfHOG9mB1715fEH7Y7JW/5S99cdfx+cHB8Qq7/Co/XDiDv1OX/sT5UNvrJrOX0btk4B289/u3qtirxhYtaRjsoGR/yjf1u149dRkPsX5Vn1s1s9b+T2AfKgnSsp/JY39Y7Jc7vlG/rVrRG99Iaz606v/jHHqoJWGl5PH/gOyfxHfKe+BNc1G/14Q3d3JLF6JzyN0ztWUL/Bv+kq/qn/AIVlctxWGJuTQbWg9lcxxIQXVRy6jdjwnk/eNUwd6vauPypefr5P3jVKuuh9MdEM7daIOa1isY1HNWqKK8P2kN1eubiNpEijMhjD4zgj4fMU3WtqVnWaKb0sMsZCJGrIT2SwwMYGBjbyGcHegnCkciRRy28SyzSSkcysOZEXlzsdvH3+qn3SVdjI7QmN8jd2yVGemD5Y378eAoOV1uV7BorlhAIkSKDmCAD0YJ6DHq2/k1dit0hdnQqS32mPU/zk1qJMIph5WQqCN85Hif53qWWLBTuSe/pVCktzwll5QQMsM7c2O8j7/voLfRYlUMgaHlB5SMg+OP72w6Hr6hiiUrssvMrkgqc9+3U+vpVO65p4SYiPS8wYcxPKMddxjIPTbrnApwkkXiO0+l2jX4fCKPSRKE3aM43J65ySNx1pRJB6Gn+60tZJ7pCJYVuVZk5m2V8drlXOOXcd/eAKQnUq5B8aLhNghVP3XOppG7KWVGIHUgVHpXe2upoleKJsLIOU1cdlFcDvUG2Fd7iGS3fklxnqCOhqu5pJWmf8G5/rIv6p/urKh+DlscRKfCJqyuS4uLyj0CJjH0odrP51vf2iT941QNENY31S9/aZP3jVAiuph9JvRDO3UDWkUk4AJJOAKny1Z0yL0t/CmcAOGbIzsNz8BVriALTBO+kxtDCYopFg5FPNIFJ5QMcwPicg4PfnypntWMUSO47Tgs6sO2F+zg95P2R6xjpQvS1eWFDMvIr9ogNzcxJ5mz4dwPr86LtKhVmCvzZ5gy5G2CB8Bnyz4mswnVEgUFy+ksLwyLJIqqVQRNGMHfc5942OPXXaPUYZ0LqzcvNyjA67d/sI/hS7rNwLeCW39OivJzejcqSVAHa+89c8vNtUtCCQaVaFQCrnnYAkb9AB4Y6+VORpacbord3rxXohUEMY/SEsACR9lt/LI8tqlK7OWZHOBnkiDDtbbb9x6j2+NAb7Uo01GFWidJJ+aRXJO5H2Rv3EE7efjRSzuorhCsZ5V5Qi8pxsc4Plg7e80qrVJRuhZIOadArEtIrFsbkHb2fAededaykaalKUACMeYBU5QM94Hh4V6S6owD24wVQqCy/Z6EDywcdx6ZNJHElv2oZnZwpVlUY7z2gPj8KtgdRpRkbol5hgkZz5+NR6GpGo0bSHWmYnc9cVwY11c7Vwc70inamj8Hf6QDziasqH4Oj/AFiTf/dv91ZXLcUbeQeiJaNFR1c/la+B/wAQ/wC8aqGrGvHl1u/8BcSfvVWG4BrpIDcTegQzt1rqcb+ymjhbQb+S5WcxcsbR9khhnDEA7dRtk0sr9oHGfKnrh69huXD4VWCjsg/ZIHTFCcRyHwx20aK/GhEhNlMltaNEzl8oSOVc9d+8efT1YqEtz6MF5PSKFBYEdOUZC7Hods+3NWLe4kODzkjOcNUL2EzwMikROB2WxkDHTbwrEi4pGTTtEW7HcF5prV+13qnNJIzxxHkUdcAHfr559dOmkxtFoVhyYLSylmx2eVWZiMD1Y29tIN9YtZy3cMksbPa4zg/+J0G3nv8AfXp8duIbS1tJWf8AFpysOpPKu+R3g/GtyUgsaW7INl8xtIvFH0g6t9JYMY45AkKsCQFGCCDncEn19/SmTQ7pZVikbYSAKABsCdjkHqQ23nk+FLWvX6alcXGZ3SO3Zfo8YGxI2Yn3fzij/ClmkWkrJdyCT07GSIRseyD1yfXv6xiq8iRscQc/RTja5z6amMdpSOYE52J69N8+PT2+qlvifRrm6tnMETSOjDlA3zv3H1N18qZBIx3HKmD4b1KadBHzs2D3k7VjHioa79MWijjkiivIbm3ltpnhnQpKhwynurj3HIo1xRdQXWsSPbsrKFCsy9CaCuRiumgldLE17hRKzpG8ri0LjIarO29dJG3rl31YUmhM/wCD044jjPT8W/3VlR4DPLryt4RNWVznEvX/AMV7dlR4l/P2oj/1Un71Voz2RV3iRM8Qal+1SfvGqSit7F9FvQfhDv3Uj0xijPCzEaiUU4LpjHjVO00q+vEDwWzsh6McKD7TVq5i1DhKS21Ce3icSFowhbOds93Tp1ofMljdGYw4WfZXY4LXhxGifmDW8DOZOQKMnm6UvNxigfljiYFjgS5269eXfPqrkmrtxdp5toTFp7RuPSxzPzGQEZBUADauY4OlxveRqfHkJA+Nc/i4+NHZyjTvhaE00hP6YQSWCW+1N4biQCSUlpXPQZ3J2Hq2Hft507WWrLf2jP8AbuYpCkqg7EZ+118/hgdaEpwY/K35RwwG+Iuo9p6DrV7SuHZNPW6kkufSCQKGxGVwQc+NbEmTA9oa09EGxjwdQl7iWzlOtXzwRMII3BdwOyCQNz4dRVi01c6REtnM6zoO0jQ47PiG+dH9R0Ge/nlljvhHDKEMkPIRuF3Gc+BHq780IbgW7PaOoQHyKMKrlycSRnhzupO1ssbuZgRjStSXUURoJAFwOcH7SnwrOLyINDkcEkuypknxNCbTQrvQbg3kl5behQfjQXIyo37x1odqHFEnEjQ6PY2DK0rggSuA5IHMMdwGPOssYjBlNfCbYDZRZlLoTzCigJPSuUjYFFLjRNUt1ZprCdVXqQvMPeuaDTN1GOldWyRjxbSCsqj7ri7ZNaBrME1IjAqSkmLgb89A/wCm1ZWuBfz2o/02rK5ziPr/AOK1o0XPiTI4g1H9pf76Hqd6JcT/AKQal+0v99DUG9b2L6DOg/CHfum3RtVmazijflkEWyhh0olqkkGuWAs9Qg7CuHR4jhlYbZGc9xPvpZ0Jt3U9aPRNjeuazogzIJG63cYNkhFoQ3A2nTsCt7eqBjGVRsfCrltwxdWTA2Ov3iAHZXh5h7s0Yt3ohE4OMAUG/Mm2JtSOMwbX3Vewh1aMf7Xf21wpxv8ARWRsexseFXPRzmEqZkEjf2uQkZ8ce/312ib+c12ADd9COy5AbTeEAqLxX6qy2ktqnMN2kjY9r1Ajahc+lcSTlyeIbeMMeiWTZHq7VMnKKkMVHzsl82l9E3hCt0iXnAM99KJb3XJJXI7TNATvnuy21EOHuDLPRb36UtzNcS8hReZQoXPU7U2FRiueADTu4hkOby3ombC0G1XuZnj5vRdl+XZvDwryPVbgXeo3E69HcmvVdccx2M0qfaCHGPGvISpUkN1GxzW7wFttc5C5lCgoYrRG1SJrRrpEAj3Axxrafq2rKhwUT/T0a95Rse6srA4g251YDop8UjHEGo/tD/fQpCeainFuRxHqI7vpDYoUoOfGtrF9BnQfhUO3KIabcCCfLHZh8aYY7hWTIOVNKYGQe+rtvBflo0hhlYyLzRqBnmHiKFzMITHmBoo3EyxEOVw0TXb3Cg4aiUMqEDBpfsdPPogNW1GLTLjORFcLgle44z0rhjVVMsltA9zbIzKtzGMo+DgkViP4a8mgtIZURF2nGOQAdaspKo86RrHU9RubW5ubeD0kNqoaZgwHKCcD+fKtrxHcqO1Ew9ZoKThsgNFSa9j9WlPvOMVpZBnrSL9aZUyDG3TNaPF0uNoh0yCTUGcKnfsEznxt+4p9aVcbk1xedd8HpSI/FVwwPYAGKoXOv3kykCXlX/h60THwLIcddFS7LhbsbTDxnqghslt4pR9IkYEgdVUEbn10hOxZmJ6ncmu00juxZzzMd8nvq/oejpqZw7NzNMsSKMAEnG5JBx1FdJi4rMKGr6rNklMz7CDVlOT8AXhYCJ2DMMBWTO/r2AqhccF6vCzL6BnZRkgDm2/5c1Nudju2eFWWOG4XDgf9JrQePOP/AIN8qyrHDem3lnxJbxzRMj9sZ8OwTv4bffWVm51OlsH2U27K3xXxDZxa3f2smjWjPFcMrTcuGfv3NC5OLLIx8kWgWCnB7RQk/fUeM7VH4o1U5bJuCfgKBGzQf2n99G4sbzAyvgJF7AdkwLxTazXKo2hacsTkIcI2QCcEjfr1q7qHFwSa4traKSCCOVEATCsQpkBAx0XHJgd2DSpFZxAhuZ8g5G/fXOa0nZ3fnU5bOM7nr86udC/3TiRiNahrcN1IZGaYnAGJDzH3/wAO6uuncVy2OnS20VpAxKuVkbdhzZ2xjuz0pXlVoZOWTqN8g5rccE0ilkVcNkZY4qsRknRT5hWuyfdB44vUMrs0RJWND6KIKWABxnbu/iaW4Namlt1SeGFikZBZcgnC7d//AO0Pht57VvxJ5i2Mnpj51aso4reWyvLhGltSSk6L1KdNvZ8RUJIdfqCnHIatiJaVAw1x47yQrDJyqeXoASM4z/JpgC8NpEiXSmaOJnCvCfRucnIBP9rGDj1+VKWpXDekKw3AmCEBLhQPxijYEjuOMZqusisPRckrEsDygA5Pq8fnTxj4NKMgv7haeNOv+F0d4F01Z41lbsu5d8co/tbbZ95Nd5rfT1f6Q+hpHbYLMsjn7IOO4jf2k9wFJ1ppt1Oq3NrEw5tinKV5sHcH2iiRj1SBlh1XULqIMOYczDkwB0/4duhHTwpy83Qcq+Rvwu2pzaPqWolNP0+VIo7bPJZjcEE9psg7dM+FS4bZrL6I80UoxfKxAQk9F35cZPsofpmr2mi/TILOGWZ7tURpXweQK2Tg43ztitPq3a5kDI/UOFGcg58f5+FScHSRlvylyta69l6fDrMV4ziG401o8dlpFdWAOeob57/CtcwmnQm4t5IoyCPo/Q5PiD2QMbkeFecafxJJZluTl53HKS0YYBfDqD13qzfcUpfWdxZvbwATRlDN6IhlzjddyQfbWX5bJa4DlFdArg5p90Ut9WOp8YWsnNkNI6K395EjcL7/ALXtrKB8MzrLxZZNGW9GoYLtjb0bd3d31lSnhDCG/wDFWXLXF2/Euo/rf4CgrA5pt4m4f1a516+mgsJnieUlXA2IxQ0cLa2emmz+4VoYmVA2BgLxsPdCvGpQWMVIjyoz9Vddz+bJ/cPnW/qrrv8Als3w+dEedx/5juFGigTRRyENIisR0yM1MAIAFGAOgG1GvqprufzbN7x862eEdfI20yb3r86j5zGGvOO4S1QM+FRjjLaenIOtMVvwZr8s6Rtp7RBjvJI68q+vBJ+FT0/hviG3RUm0eQAMd2dSPgTQ+Tm45qnjuiYRoUjz5ikIdAfWKurbIoDAYbqOXA5T5UxanwXxDfTvJFp2FQZA51BbyGam3B/EEaljpcuM4wrofuNNDl4rvueO6UjnN2QW1vL60iEcMrcqnPMTvWXV3cXpU3UjScowBRf6q68QB/Rc/wAPnUhwpro66ZOPd86uE2Jd847hVmSSkCSNUGAKx12o79VNc/y6Ye751h4T13/L5T7R86sGZjDZ47qs2UvGMnfateiamIcJa132bj1kV3g4N1eU7wco86Z2bijd47pC0L4WIg122mdsKvNv/wApH8ayjTcDawhwsYI8jWUFLPhSu5jIFO3fC//Z"/>
          <p:cNvSpPr>
            <a:spLocks noChangeAspect="1" noChangeArrowheads="1"/>
          </p:cNvSpPr>
          <p:nvPr/>
        </p:nvSpPr>
        <p:spPr bwMode="auto">
          <a:xfrm>
            <a:off x="152400" y="-487363"/>
            <a:ext cx="12573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DxQSEBAQEhAUEBgUFhcREBQVEhUTFhAWFRQQFBcXGyYeFxklGRQUHy8gIycpLCwsFR4xNTAqNSYrLCkBCQoKDgwOGg8PGi0kHyQsKiwqLiwpLCwpKSwsLCwsLCwsKSw1LCksLCksLCwsLCwsLCksLCwsKSwsLCwsLCksLP/AABEIAM4A9QMBIgACEQEDEQH/xAAcAAEAAQUBAQAAAAAAAAAAAAAAAQIDBAUGBwj/xABBEAACAQIDBgMEBggFBQEAAAAAAQIDEQQSIQUGEzFBUSJhcVKBkaEHFTJisdEUFiMzQpKiwUNjcpPwU4Sj4fEk/8QAGgEBAAIDAQAAAAAAAAAAAAAAAAMFAQIEBv/EAC0RAAIBAwMCBAcAAwEAAAAAAAABAgMEERIhMQUTIkFRYRQVMlJxgZE0odEj/9oADAMBAAIRAxEAPwD26MdORVkXYQ5EgEZF2GRdiQARkXYZF2JABGRdhkXYkAEZF2GRdiQARkXYZF2JABGRdhkXYkAEZF2GRdiQARkXYZF2JABGRdhkXYkAEZF2GRdiQARkXYZF2JABGRdhkXYkAEZF2GRdiQARkXYZF2JABaqRBNUAFcORJEORIAAAAAAAAAAAAAAAAAAAAAAAuAAAAAAAAAAAAAAAAAAAC3VAqgArhyJIhyJAAAAIZjUNpU5ylCFSEpwdpKMk3F9mX6kU4tPlZ39Lanz/AIiqqdeoqE5cNVJKEru7jm0u+vqDhvLp26TxnJ9AoqPFdlb8Ymi1aq5x9mr4k/e9Ud5sP6RaNZqFVcGo9PE7wb8pdPeZx6GlDqNGrs3h+51wKYyuVGCxAAAABYxmMjSg51JKMIq7bBhtJZZebOZ2/v5Qw3hj+2q+zBqyf3pHIb1fSJKrenh706XJu9pyXn7K+Zxua/8Az8DJR3XVMeGj/f8Ah6nuDvJWxlTESqtKEXFRikrRbvy6vS2p2iPH/ozU3tC1OTUI026qXJrlGL87v5HsCNVwWFjUdSinLkkAGTtAAAAAAAAAAAAAAALdUCqACuHIkiHIkAAAAplHQ8J322VHBYydPXhztUg+0Zfw+53R7wzyT6acIpVaU1LxKk015Ofht3d29PIHDfUO9T43RwzraaNNP3ot/pturXzRi7O2XWnWhSpUqkpyeiSevnfseiYP6Gq0lF1cRCn3iouTXlfkRKbzsVUenSayjq/ouxlSpgv2l2o1GoSb5xtyV9bI7MxNl7OjQowpU14YRt692/UykSl/Shogo+hIABIDz/6XaVV4enKmpOlGbdTK/Lw3XY9ALOKwsakJQmlKEk00+qZh8bEVWmqkHB+Z8zxxD68i1idqv7NPn1f5HtcvoiwVnbipt8897el0cbt76Hp0HKrTrqdBatSjaor+mliPLislX8txvyzM+g+DVXE3Td4Q8Xnmejfc9dR4jujtyWFxtO1o0ZWpVIJWvrZVG+ru07nt0WSJbIs6MHCOlkgAyTAAAAAAAAAAAAAAAFuqBVABXDkSRDkSAAAAUnin0l1+JtbhvlCCf9P/ANPa2zyXf/ZTW0+OnHLKnHr1Ttb1MOSSeXgYyzsPo6w0VhM6SvKXvSiklE6w80+jHeCNKlUw9aVqiqOa81Lml7ztlvDT6Zn6I5nVo26UJySJNMqjbSNqDWfXsekZEfXf3GRPqVr96NuxU9DaA1i2s/YY+t37DHzG3+7/AEx2Z+hswav66+5IfXsesJmV1C2+9GOzP0NoY+NpqVKalycHf0sYf6wU+qkvca3eHeiEcPNU80qtRZIRtq21q/crsmp3FGq9MZJt+5rKEorLR45vBReWpOm7Sg86ffK9fivwPftk1c2HpS9qjB/GCZ4PhNjyrN04zzOrVUbN28Dkru/pc9+w1NRhGMeUYqK9ErL8CWm4qOlPODEk85fmXQQmSbmoAAAAAAAAAAAAAABbqgVQAVw5EkQ5EgAw9qY3hUnO13okvN8jMMPamD4tGcOrjo+z6P4hg4TaG2a1SXinJL2YuyMGvg+JC3Xp+RdjidXGpHxRdnfRprnqZFKpDzXzPI3fdhLxvctKeMbI0OC2X+0S4ipPPpU9l+zPy0OmljJYfTFUpxX/AFKUXOjJe1dci3WwkJ6xklL5P1RGHnXpaU5PK+kZKUf5ZaI6fibe5goXC3XD8yLtyg8wMqlvXg+tf+mX5F5b34Nf4j/25/kYv1hiOt15rD03/YrW0cR7U3/29P8AI2jRsY8NmrdZmTHfXCt2jOb9KNR/2Ie+OH/zn6Yeo/7GItrV/sylVpyfswgvfdIwFtnEWk6lbFSalaMaUVFy18kTKFo1lZNP/Q2z3vo9KWLfphan5FuW88GtMNjX6YWZivHYhpNSxqfZ1Emil4iu/wDExfvqyX4Gj+D9Gbru+pee1qtTTD4DEyl3rx4VOPnJyNPtCTSklUjWxU4uNSpD9zQpvnRo95Pk5GwqYarUWWcqko/5laUk/VMvYbZkYWvZ25clFeiNHeW9BNUI7+o7U5fWzWbI2TkWZrW3h7+ps4Y6pD7FSS9+heqSXWS+Ji1qse7fpoVqnJy1OWP2dGlYxg3eyd65ZlGsk0/4lzXmzrLnnOxY8bFQpwXhTzTa52WurPRkensZznSzN5OCtFRlhEkXJIZ3EJDn30LX6dD24fzI5/eLGN1Ml2opK67t9zStFBddY7NV04Rzg7aVprjls7r9Nh7cP5kT+mQ9uP8AMjzfaO0Y0lHN/FJL49THwu3Kc55Ve7vZ2dnZ20NY9YqOOrt7fk6l0yTjqWcHqKxMfaj8UVRqp8mn6M89RHGlFqcW1OOqd/k+6FPralJKUdvyc8rPC2Z6LcksYOtnpxl1lFP321L56BPO5wFuqBVBkFcORJEORIAAABzG826fGfFoNRq9U/sz/J+Zw2JqVKMslaEoS+8tH6PqewFjF4GFWOWpCM49pJMgrW8KyxJEkKjhweU09pLuZMNo+Z020Po4w89aUp0X915o/BnObS3DrUYOSxFKSXdNN+S8ynrdLSTknsdUbjOxehtHzfxL0Me7Ozdl8rnMzwNeP8KfoyvB46dOT4sJZGrO1uaalH5pfErlZQm9pL+k7m0dT+mT1+1pz56fkFjZ/e5X5dO5zMd4k8l1LVPi8tbwyXjrror69WVS3k5NJ5uJd8rcOMpOMfXxW9yN/l8E+TCqP0OiePlbryv7lzZQsZJ6rM15HOV94E4yjBSvpGF7fu/De+vO8P6mXcNjp2SUanhm5J8KDck7e0/A9OevyNfgYJ7y2M9xvyN1KtJq9pNdNGWJYiTbWWTa5qz07Gv4NaS5Nf8A53T1aVpubd/Sx0GC3KrTUZSq0sjVO6azp5Kai2mrOMrp6pk1Cxp1HiLyazquHJo54yWXMoyy97adr39SmhgsRWnkpUpZm7OUk1GNud2dnhdwKKSVVyrJcs9laN75PCk2r9G2dDh8IoJZYxWjvZWu3bV/As6XTIR+o55XL8jXbubAhhKeXMpVZazk+bfZdkbjiLutClQd+lm7/JfkUOi7W00TS87qxapJLCOVvO7LvFXdfElluVLny1t8mXTJg5PeKnavf2or5aGrZ0e9FDwRn2lb4nOnheq0tF1L33Lm2lmmjTbYw0qkqcFmy57yslay6t/2NXs7A1I103TkoptXtprL17WOjx37uerXgeq58uZa2fF8KF228i1fN6dTSnWcaePLgtY3EoUsfoyRSoZ5xiubkl8yDb7sYbNXzPlBfNi1pd2rGHuVlWWmLZ1lKnlikuiS+BWRYk96tikLdUCqACuHIkiHIkAAAAAAAiRwm8WPdeUlGTjFJxi10fLP6nU7xYzh4eVvtS8K9/8A6OGTKLq1w44pR892dltTT8TNfutsWrRpunVxEq7c3LNLnFdjK3n2QnRzwunH7Wv2k+vuM2hVszIx1pUai+4yttqmavcfJ0Sj4cHnX6OyJUWbunh7rkJ4XyOqVbLEVsaOGDlUqQjTbzykox9Wz0V7OjSgqa8TitZPnKVtWcvsinlxVN2+zJteqTsdNOrc472stKiuWbwW5YZuN3NqZKnDk/BN6X6SNRNmnqbyU44yOFtU4sldSUfAna6V+5DZzqU6muC43f48xVSawz14kxdm4niUoT7xV/XqZR7WMlJJoqWsbAAs4rFRpwlOpJRhFXbbsku5sYLpJxdb6TaLvwaVapblLJaHq+tjcbL3khOg6tSpTyZ1FSipJXaXhs9b3NnBx5NVJS4M/bFDPQmutrr3anGXO3xWMpwjepOEIv25KN7+pxE2rvLJSjd2cXdNX0aZ5frtLeFT9FnZS5iYe052o1P9D/AuYWNoRXaC/Aw9s4hKOSVOcoz8Pha5vlHV8yrZ2OU7xVOpBQ8Pita6t4dHzKPQ+0XDg3Sz7mdJnV7r4XLQzPnN393Q5WnSc5Riucnb4nf0KajFRXJKxddEo5m6j8tv6U93LCUS4AD1BXFuqBVABXDkSRDkSAAAACGSQAc1vlU0px7tv4LQ5e50++UP3T85L5HLtnlOp/5Dz7Flb/QVZyamJfDku8WY8plipiOnuOWlHxJokk9iqhT0Lk6RdoR0LkoEc6mJG8Vsa6nSaqKSV7X+Zn8Z9YsUq6g23btqXPrSC9gzJ6vIbIocndKzV7/Ifo3izZFm728XxJe04SnFXgufJou1NqQp2blB3drXv8kRPUpJJGdjot3tqxp0clR2ak7aPk9TaLbtH2/6WcZT3hi+UE13VOTX4E/rHFfwf+KX5FxTv7iEFFQ49mcsqEG85Oz+u6Xt/JnO70zeNo8GneMOInJy/iitctl5mB+tC9h/7cvyKMFvLHWzja//ABGZ9SuVwsfpmFbw/JGz9izpQyud15OUY8+Whqq+0aUaso14VlBO+SlLrouIva0Nzi9542s5RXkufw5so2ZuXHHZq2LhWglLLTi/BJpc5vrZvkdPT7u4rVGp7rHOMbkdWnCEduTzje/eCM6+GkpV50s9oyxH22oyaaXkmzrN0MVnwqV75Jyj7r3XyPQttblYTF0oUsRQjKNNWg1pKC0+zJcuRj7N+j/C0FalGol1vUk7+tzu6hbO5paFzyiKhU7css4vaGzeLWjeMlGNnKWbn2jFX79RsnZ+Ryk1JPiSteTd49H6noT3ao9p/wAzKf1Xo9pfzFH8sudOnKwWz6mtGjfBp92cNmr5ukFf3vl/c7Ax8FgIUo5YRsvm/UyLF5ZW3w9JQfPmVNap3JZJAB2kJbqgVQAVw5EkQ5EgAAAAAAGp3lwTqUHb7UHmXnbmvgcMenSRwO8WzeBVdl+zlrH+8Si6rbt4qL8M7LaePCaLESszCc/EvVGbiFcwHHxL1RX0UtieZvqCLzKMPyL0olXUfjZ0R4NLtalmyro5amtlgY+ybjGrxx9S28NfkWFOppiiKSyzUy2dGWlrea5ou4fZsabzK7dra8jZqhY2W7ux3Xrq6/ZwalP+0DopynVloj5kckoLLOy3ZwPCwtOLXiazPTrLU2tiEio9NCKjFJFc3l5KXE1OM3SwtWeeph6bn3s1f1ytG4Bs0nyMs1uC3dw9J3pUKUX3y3fxZsbEgJJcGCCQDIIsLEgAAAAAAAt1QKoAK4ciSIciQAAAAAACGYu0dnRrU3CfJ8n1T6NGWDDSksMJ43PLts7IqYedprw/wzX2ZLz7M1jXyZ6/Xw0ZxcZxUovmmro5fau41NxlKjKUJJNqPOLaXLXVFPU6e4yzT4OqNfK8RoaEtDIk9DT4bG6a/wDOlvxMmWNVjzta3kps74STRaxKvVh6syLWLewsFLFYlqDSjThdt8k27JaHaYDdOnBp1G6jXR6R+HUsKXT6tVLGyIZ1oxNBsvd+dd3+xT9prV/6e52mz9nwowUKcbRXxb7t9WZEYpaLReRUegtbSFvHC59TgqVHN7gAHWRgAAAAAAAAAAAAAAAAAFuqBVABXDkSRDkSAAAAAAAAAACLEgA4bebcKc6jq4SUU5O8qctI36uL6HP0dwsdOVpKnTjfWTqJ6d0lzPWbAhlRpyeWjdTktkzU7ubvQwlHhwblJvNOb5zl38l2RtbEglSxwaPcAAyAAAAAAAAAAAAAAAAAAAAAC3VAqgArhyJLcamg4vqAXAUcQcQArBRxBxACsFDqEcX1ALgKOIOIAVgodQcQArBbdQcX1ALgKFVHEAKwW+L6k8QArBRxBxACsFDqjiAFYKOIOIAVgo4hTPXq16MAugsZfvT+K7Ee+QBkAsJLvL4kpecviAVVQUvkufvJAP/Z"/>
          <p:cNvSpPr>
            <a:spLocks noChangeAspect="1" noChangeArrowheads="1"/>
          </p:cNvSpPr>
          <p:nvPr/>
        </p:nvSpPr>
        <p:spPr bwMode="auto">
          <a:xfrm>
            <a:off x="0" y="-93662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DxQSEBAQEhAUEBgUFhcREBQVEhUTFhAWFRQQFBcXGyYeFxklGRQUHy8gIycpLCwsFR4xNTAqNSYrLCkBCQoKDgwOGg8PGi0kHyQsKiwqLiwpLCwpKSwsLCwsLCwsKSw1LCksLCksLCwsLCwsLCksLCwsKSwsLCwsLCksLP/AABEIAM4A9QMBIgACEQEDEQH/xAAcAAEAAQUBAQAAAAAAAAAAAAAAAQIDBAUGBwj/xABBEAACAQIDBgMEBggFBQEAAAAAAQIDEQQSIQUGEzFBUSJhcVKBkaEHFTJisdEUFiMzQpKiwUNjcpPwU4Sj4fEk/8QAGgEBAAIDAQAAAAAAAAAAAAAAAAMFAQIEBv/EAC0RAAIBAwMCBAcAAwEAAAAAAAABAgMEERIhMQUTIkFRYRQVMlJxgZE0odEj/9oADAMBAAIRAxEAPwD26MdORVkXYQ5EgEZF2GRdiQARkXYZF2JABGRdhkXYkAEZF2GRdiQARkXYZF2JABGRdhkXYkAEZF2GRdiQARkXYZF2JABGRdhkXYkAEZF2GRdiQARkXYZF2JABGRdhkXYkAEZF2GRdiQARkXYZF2JABaqRBNUAFcORJEORIAAAAAAAAAAAAAAAAAAAAAAAuAAAAAAAAAAAAAAAAAAAC3VAqgArhyJIhyJAAAAIZjUNpU5ylCFSEpwdpKMk3F9mX6kU4tPlZ39Lanz/AIiqqdeoqE5cNVJKEru7jm0u+vqDhvLp26TxnJ9AoqPFdlb8Ymi1aq5x9mr4k/e9Ud5sP6RaNZqFVcGo9PE7wb8pdPeZx6GlDqNGrs3h+51wKYyuVGCxAAAABYxmMjSg51JKMIq7bBhtJZZebOZ2/v5Qw3hj+2q+zBqyf3pHIb1fSJKrenh706XJu9pyXn7K+Zxua/8Az8DJR3XVMeGj/f8Ah6nuDvJWxlTESqtKEXFRikrRbvy6vS2p2iPH/ozU3tC1OTUI026qXJrlGL87v5HsCNVwWFjUdSinLkkAGTtAAAAAAAAAAAAAAALdUCqACuHIkiHIkAAAAplHQ8J322VHBYydPXhztUg+0Zfw+53R7wzyT6acIpVaU1LxKk015Ofht3d29PIHDfUO9T43RwzraaNNP3ot/pturXzRi7O2XWnWhSpUqkpyeiSevnfseiYP6Gq0lF1cRCn3iouTXlfkRKbzsVUenSayjq/ouxlSpgv2l2o1GoSb5xtyV9bI7MxNl7OjQowpU14YRt692/UykSl/Shogo+hIABIDz/6XaVV4enKmpOlGbdTK/Lw3XY9ALOKwsakJQmlKEk00+qZh8bEVWmqkHB+Z8zxxD68i1idqv7NPn1f5HtcvoiwVnbipt8897el0cbt76Hp0HKrTrqdBatSjaor+mliPLislX8txvyzM+g+DVXE3Td4Q8Xnmejfc9dR4jujtyWFxtO1o0ZWpVIJWvrZVG+ru07nt0WSJbIs6MHCOlkgAyTAAAAAAAAAAAAAAAFuqBVABXDkSRDkSAAAAUnin0l1+JtbhvlCCf9P/ANPa2zyXf/ZTW0+OnHLKnHr1Ttb1MOSSeXgYyzsPo6w0VhM6SvKXvSiklE6w80+jHeCNKlUw9aVqiqOa81Lml7ztlvDT6Zn6I5nVo26UJySJNMqjbSNqDWfXsekZEfXf3GRPqVr96NuxU9DaA1i2s/YY+t37DHzG3+7/AEx2Z+hswav66+5IfXsesJmV1C2+9GOzP0NoY+NpqVKalycHf0sYf6wU+qkvca3eHeiEcPNU80qtRZIRtq21q/crsmp3FGq9MZJt+5rKEorLR45vBReWpOm7Sg86ffK9fivwPftk1c2HpS9qjB/GCZ4PhNjyrN04zzOrVUbN28Dkru/pc9+w1NRhGMeUYqK9ErL8CWm4qOlPODEk85fmXQQmSbmoAAAAAAAAAAAAAABbqgVQAVw5EkQ5EgAw9qY3hUnO13okvN8jMMPamD4tGcOrjo+z6P4hg4TaG2a1SXinJL2YuyMGvg+JC3Xp+RdjidXGpHxRdnfRprnqZFKpDzXzPI3fdhLxvctKeMbI0OC2X+0S4ipPPpU9l+zPy0OmljJYfTFUpxX/AFKUXOjJe1dci3WwkJ6xklL5P1RGHnXpaU5PK+kZKUf5ZaI6fibe5goXC3XD8yLtyg8wMqlvXg+tf+mX5F5b34Nf4j/25/kYv1hiOt15rD03/YrW0cR7U3/29P8AI2jRsY8NmrdZmTHfXCt2jOb9KNR/2Ie+OH/zn6Yeo/7GItrV/sylVpyfswgvfdIwFtnEWk6lbFSalaMaUVFy18kTKFo1lZNP/Q2z3vo9KWLfphan5FuW88GtMNjX6YWZivHYhpNSxqfZ1Emil4iu/wDExfvqyX4Gj+D9Gbru+pee1qtTTD4DEyl3rx4VOPnJyNPtCTSklUjWxU4uNSpD9zQpvnRo95Pk5GwqYarUWWcqko/5laUk/VMvYbZkYWvZ25clFeiNHeW9BNUI7+o7U5fWzWbI2TkWZrW3h7+ps4Y6pD7FSS9+heqSXWS+Ji1qse7fpoVqnJy1OWP2dGlYxg3eyd65ZlGsk0/4lzXmzrLnnOxY8bFQpwXhTzTa52WurPRkensZznSzN5OCtFRlhEkXJIZ3EJDn30LX6dD24fzI5/eLGN1Ml2opK67t9zStFBddY7NV04Rzg7aVprjls7r9Nh7cP5kT+mQ9uP8AMjzfaO0Y0lHN/FJL49THwu3Kc55Ve7vZ2dnZ20NY9YqOOrt7fk6l0yTjqWcHqKxMfaj8UVRqp8mn6M89RHGlFqcW1OOqd/k+6FPralJKUdvyc8rPC2Z6LcksYOtnpxl1lFP321L56BPO5wFuqBVBkFcORJEORIAAABzG826fGfFoNRq9U/sz/J+Zw2JqVKMslaEoS+8tH6PqewFjF4GFWOWpCM49pJMgrW8KyxJEkKjhweU09pLuZMNo+Z020Po4w89aUp0X915o/BnObS3DrUYOSxFKSXdNN+S8ynrdLSTknsdUbjOxehtHzfxL0Me7Ozdl8rnMzwNeP8KfoyvB46dOT4sJZGrO1uaalH5pfErlZQm9pL+k7m0dT+mT1+1pz56fkFjZ/e5X5dO5zMd4k8l1LVPi8tbwyXjrror69WVS3k5NJ5uJd8rcOMpOMfXxW9yN/l8E+TCqP0OiePlbryv7lzZQsZJ6rM15HOV94E4yjBSvpGF7fu/De+vO8P6mXcNjp2SUanhm5J8KDck7e0/A9OevyNfgYJ7y2M9xvyN1KtJq9pNdNGWJYiTbWWTa5qz07Gv4NaS5Nf8A53T1aVpubd/Sx0GC3KrTUZSq0sjVO6azp5Kai2mrOMrp6pk1Cxp1HiLyazquHJo54yWXMoyy97adr39SmhgsRWnkpUpZm7OUk1GNud2dnhdwKKSVVyrJcs9laN75PCk2r9G2dDh8IoJZYxWjvZWu3bV/As6XTIR+o55XL8jXbubAhhKeXMpVZazk+bfZdkbjiLutClQd+lm7/JfkUOi7W00TS87qxapJLCOVvO7LvFXdfElluVLny1t8mXTJg5PeKnavf2or5aGrZ0e9FDwRn2lb4nOnheq0tF1L33Lm2lmmjTbYw0qkqcFmy57yslay6t/2NXs7A1I103TkoptXtprL17WOjx37uerXgeq58uZa2fF8KF228i1fN6dTSnWcaePLgtY3EoUsfoyRSoZ5xiubkl8yDb7sYbNXzPlBfNi1pd2rGHuVlWWmLZ1lKnlikuiS+BWRYk96tikLdUCqACuHIkiHIkAAAAAAAiRwm8WPdeUlGTjFJxi10fLP6nU7xYzh4eVvtS8K9/8A6OGTKLq1w44pR892dltTT8TNfutsWrRpunVxEq7c3LNLnFdjK3n2QnRzwunH7Wv2k+vuM2hVszIx1pUai+4yttqmavcfJ0Sj4cHnX6OyJUWbunh7rkJ4XyOqVbLEVsaOGDlUqQjTbzykox9Wz0V7OjSgqa8TitZPnKVtWcvsinlxVN2+zJteqTsdNOrc472stKiuWbwW5YZuN3NqZKnDk/BN6X6SNRNmnqbyU44yOFtU4sldSUfAna6V+5DZzqU6muC43f48xVSawz14kxdm4niUoT7xV/XqZR7WMlJJoqWsbAAs4rFRpwlOpJRhFXbbsku5sYLpJxdb6TaLvwaVapblLJaHq+tjcbL3khOg6tSpTyZ1FSipJXaXhs9b3NnBx5NVJS4M/bFDPQmutrr3anGXO3xWMpwjepOEIv25KN7+pxE2rvLJSjd2cXdNX0aZ5frtLeFT9FnZS5iYe052o1P9D/AuYWNoRXaC/Aw9s4hKOSVOcoz8Pha5vlHV8yrZ2OU7xVOpBQ8Pita6t4dHzKPQ+0XDg3Sz7mdJnV7r4XLQzPnN393Q5WnSc5Riucnb4nf0KajFRXJKxddEo5m6j8tv6U93LCUS4AD1BXFuqBVABXDkSRDkSAAAACGSQAc1vlU0px7tv4LQ5e50++UP3T85L5HLtnlOp/5Dz7Flb/QVZyamJfDku8WY8plipiOnuOWlHxJokk9iqhT0Lk6RdoR0LkoEc6mJG8Vsa6nSaqKSV7X+Zn8Z9YsUq6g23btqXPrSC9gzJ6vIbIocndKzV7/Ifo3izZFm728XxJe04SnFXgufJou1NqQp2blB3drXv8kRPUpJJGdjot3tqxp0clR2ak7aPk9TaLbtH2/6WcZT3hi+UE13VOTX4E/rHFfwf+KX5FxTv7iEFFQ49mcsqEG85Oz+u6Xt/JnO70zeNo8GneMOInJy/iitctl5mB+tC9h/7cvyKMFvLHWzja//ABGZ9SuVwsfpmFbw/JGz9izpQyud15OUY8+Whqq+0aUaso14VlBO+SlLrouIva0Nzi9542s5RXkufw5so2ZuXHHZq2LhWglLLTi/BJpc5vrZvkdPT7u4rVGp7rHOMbkdWnCEduTzje/eCM6+GkpV50s9oyxH22oyaaXkmzrN0MVnwqV75Jyj7r3XyPQttblYTF0oUsRQjKNNWg1pKC0+zJcuRj7N+j/C0FalGol1vUk7+tzu6hbO5paFzyiKhU7css4vaGzeLWjeMlGNnKWbn2jFX79RsnZ+Ryk1JPiSteTd49H6noT3ao9p/wAzKf1Xo9pfzFH8sudOnKwWz6mtGjfBp92cNmr5ukFf3vl/c7Ax8FgIUo5YRsvm/UyLF5ZW3w9JQfPmVNap3JZJAB2kJbqgVQAVw5EkQ5EgAAAAAAGp3lwTqUHb7UHmXnbmvgcMenSRwO8WzeBVdl+zlrH+8Si6rbt4qL8M7LaePCaLESszCc/EvVGbiFcwHHxL1RX0UtieZvqCLzKMPyL0olXUfjZ0R4NLtalmyro5amtlgY+ybjGrxx9S28NfkWFOppiiKSyzUy2dGWlrea5ou4fZsabzK7dra8jZqhY2W7ux3Xrq6/ZwalP+0DopynVloj5kckoLLOy3ZwPCwtOLXiazPTrLU2tiEio9NCKjFJFc3l5KXE1OM3SwtWeeph6bn3s1f1ytG4Bs0nyMs1uC3dw9J3pUKUX3y3fxZsbEgJJcGCCQDIIsLEgAAAAAAAt1QKoAK4ciSIciQAAAAAACGYu0dnRrU3CfJ8n1T6NGWDDSksMJ43PLts7IqYedprw/wzX2ZLz7M1jXyZ6/Xw0ZxcZxUovmmro5fau41NxlKjKUJJNqPOLaXLXVFPU6e4yzT4OqNfK8RoaEtDIk9DT4bG6a/wDOlvxMmWNVjzta3kps74STRaxKvVh6syLWLewsFLFYlqDSjThdt8k27JaHaYDdOnBp1G6jXR6R+HUsKXT6tVLGyIZ1oxNBsvd+dd3+xT9prV/6e52mz9nwowUKcbRXxb7t9WZEYpaLReRUegtbSFvHC59TgqVHN7gAHWRgAAAAAAAAAAAAAAAAAFuqBVABXDkSRDkSAAAAAAAAAACLEgA4bebcKc6jq4SUU5O8qctI36uL6HP0dwsdOVpKnTjfWTqJ6d0lzPWbAhlRpyeWjdTktkzU7ubvQwlHhwblJvNOb5zl38l2RtbEglSxwaPcAAyAAAAAAAAAAAAAAAAAAAAAC3VAqgArhyJLcamg4vqAXAUcQcQArBRxBxACsFDqEcX1ALgKOIOIAVgodQcQArBbdQcX1ALgKFVHEAKwW+L6k8QArBRxBxACsFDqjiAFYKOIOIAVgo4hTPXq16MAugsZfvT+K7Ee+QBkAsJLvL4kpecviAVVQUvkufvJAP/Z"/>
          <p:cNvSpPr>
            <a:spLocks noChangeAspect="1" noChangeArrowheads="1"/>
          </p:cNvSpPr>
          <p:nvPr/>
        </p:nvSpPr>
        <p:spPr bwMode="auto">
          <a:xfrm>
            <a:off x="152400" y="-78422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t3.gstatic.com/images?q=tbn:ANd9GcSd71o7KuMyNyldY3ZOq6hHK1ZqTFnP1K-lBQVFf6g5jjfboTLwB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63" y="4267200"/>
            <a:ext cx="2059998" cy="20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7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Kit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in there anyway? </a:t>
            </a:r>
          </a:p>
          <a:p>
            <a:r>
              <a:rPr lang="en-US" dirty="0" smtClean="0"/>
              <a:t>Where is it?</a:t>
            </a:r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AAYFBwEDBAgC/8QASBAAAgEDAgMFBQQFCAgHAAAAAQIDAAQRBRIGITEHE0FRYRQicYGRIzJCoRUWcrHBCBckYnSy0dImMzZDUpLC8DRUY4KUovH/xAAaAQACAwEBAAAAAAAAAAAAAAAAAwECBAUG/8QALREAAgIBAgQFBAEFAAAAAAAAAAECEQMEEgUhMUETMlFhkRQicYGhI1KxweH/2gAMAwEAAhEDEQA/ALxooooAKKwaM+tAGawTgZr4klSMZd1UepArz/2y8eX95rVxoOkagI9OgUR3BtyMyydWBYeA6YHrnPgBQ38adstlomptY6PZLqbRHE03fbI8+KqQDkjx8Kh7ft8BH9J4dZT/AOndA/vUVFdmHC/BvFWjrBeQH9MwlhMvtLqzrnkyqGxtwQOnL8y1XfYvw5Kv2Jvrf1juM/3gaAOZO3rTf95od6P2ZUNdmn9uOhXV1DDPpt/bxyOFaZjGVjycbm97oOp9Ki5uxDTzkwatfJ+2iN/AUv8AEnZLNomk3mpw6v3y2sLStE9vzYDnjIblQB6HjcOoZTkHmCK+qp7sM42n1BH4c1J90ttFvs5D1aMHBQ+e3Ix6fCrgHSgDNFFFABRRRQAUUUUAFFFFAHLqt4NP026vCu8QQvLtBxu2gnH5VUl3x/q2sw7rZhYg8xHEysSPIkgH6AVZfGLbeF9WY9BZTH/6GvOtpIUA2k4xWfO3XI7/AATT4sm6c1bQ3yXzzwyNcGRjglu8BO7HxqomVpZiZF2SyMTtxt5nyFPneO4A3MB5g1uUDaFADY86RjybLOvreGLVOO10l7EdZaNFbzRTQmSKdCCssUrBlPofCu2/4m132r9HW/EF+seQ0srzkFMe8TnrjGPHx519XMggt2O4bicAkcgaW7mBJUupldszHajK+d5z+4nw8hTcW6VuzDxN6bC44owV/j+P2O+icX8RXkZa01m6Kxuys92qMsgGNuAqgg8upP1zy18b8acQNw/Lp93JatFefZNJGuG29SOniBiuayRLa2SKEbVA6A1yaxpsWqLGs08sezONmD1881RZnvt9B2XhMVpnGCuYt8JnVbbWrXUtEYLdW0mQW+6R4g+hBx86vrTO0G6Fuv6W0Z1nzz9klWRcf+4g1Uui6b+hzJi8dkcgjCdPzqbF60YzCUb9skE/OpnqJX9onBwSDxLxE1Is+LtF0QyCO49otmJwBPHsz8M9flU/pmt6fqcrxWdyskiKGZOYYDzwao2fWleIw3dshVuQw29T8QQK6Oza+uLPje0tbYsbe4V1wcnam0sQPLBVcfHFXx5pSdMz6rhMMWNzT6F+UV8jpX1Wk8+FFFFABRRRQBB8a4/VPWc5x7DP0/YNecYTiMV6M44/2R1n+wzf3DXnKL7orPm6o9JwPyS/J1pLgYJHzpofhWZdM9vXUICgj3sgGT1xy59M0v6bJcxxu9jnv1kU5VQWAw3TPrjpThdauU0g3t1Z20zPbLHsmgXk27G0jl45zjBA+lKjGLuzqarNmi4rGK+m6Td65LJZ2cHtEvdlzGWUZUED8RA8RWm+4an0p45r/T/ZxHII1O9SA+M4wCeeB1p07L2il1ie6WNImNvKrCLIU4MZ5Dw+8aYuG7TS9Q0jR5Es1kgllmZBdoJH2+/gMTnNXhjtcmY9Xr/DzvfBNKu3Pu+v6KpMx8DXyJ85AYEjrVl6RbaDq1pcz2vD1sXaV827xAO0ajb9ixwOoHQ4yTnnzqC42NtHw3w1HFZiJ5IC4bJ3IoVPdPnncPp60t4qV2a8XEvEyrFsad129G/9Cms2FKtzB86+JZwo5ZrSzeA6Vrc+6fGqUdFs55ZWkYE56049kvPjKLPhay/vWkkn38sfPlTv2Rj/AExj/ssn71psFUkcrX89Pk/Be6j3RX1WF+6KzWw8YFFFFABRRRQBA8cf7Jaz/YZ/7hrzlF90V6U4rIHDmqblDL7JKSrdD7h5GvNUR9wfCs+bqek4G/smvc3YDLggH402W2uW89lHYgFJZAFU887zgdQPU/XNKIYV16dOlvqFrO4ykU6SMM9QGBx+VKTa6HZzY45I8+xampcP9zrNlHo9xcQd8s0Uu26ZeYCnkSG8umDXBw/pXEGnWCl9Vjitre0kns4FCuQPHdlQfEcweprttOMLS7vYZp7aWBYblpVKhXzGYyvPaxOd3p0xW1NY02TTUlN2ke3TZYe7lRkJb3cdRjw/MVoqN2ec3aiMdko307X6kZwZJrg4c099PlsXWe4mSH2mFi1sffLMGDcwSp5Y/FUdrVrqvENhplpBZwXE9oHWOaCVl7yMYDHDqqjJCnIY1O9n17aRcJ6ZaSSqHuLiaIYYblJ3np8B+dS/D8EllaaDZsx3RW80bDwJXA/hUKNxSfoXyZ3h1E5qKtSdfyUq6lHZWUhlJUg9QRyNa26V06i8j6hdNPuMrTOXL9c7jnNczdKyvkz1EXcU2cf+8Pw/wp77IVJ4uyOi2khJ+aUjLgyH1qxexeLfrt9L4JbAfVh/hTYeZHM17rTZH7F0DoKzQKK1njQooooAKKKKAI/XbQ32k3lorBDPA8YY+G5SM/nXnXUeGte0klbvSbplU47yFO8U+uVzgfHFemWAI51EaxqGk6TGr6rf2lmjnCG4mWPcfTJ51SUFI2aTXZNLairs8zNMFYqwZGXkVYEEV9CYHow+Rq85r3h7Vrj2XVLNA7SSIntEOdwQ4zkjlnkR5561rk7OuGbwGSG1AB/FDO+36ZIpPhN9DtLiyiv6sWikgwOOQ5V0RXc8RHdzypgEAK5A9eVWtP2UaO4xFJeQ+qyA/vBqGvuyeaPnYamTz5LPF/Ff8KHjkOhxbTT8z+UJJ1G5dZFkk3iUe+WRST4dcZrMOoXNuyNDeXERUnuykrDbnkcc6lb3gLiSzGVtY7lfO3kBP0ODWuw1bUdBt0ttR0mb2eNnIW4Ro8buuNykDqT05559Kpt9eRoepg43iSl7WiLmleeV5pXLyOdzMeZJPjWlzkcqbINU4S1IL7Vpr278ySsJ5k/1oWX06pRrmj6ONLE+lxTC4OGX7SRgV8RtdQc+gzz/ADHj9GEeIxtQnBr/AB8iWoxLj0q0+xKL7XVZsEDESD5bj/GkWHR5/Yry5n0+7i7uMd3LMCgLll5YOM8tx8at7sv0F9G0dpJ3RprtxKwRgyoMDABHI/Llzq+OL3JmPieox/Tygnzb/wCjvRRRWk8uFFFFABRRXxJIsaM7sqqoJLMcACgDLnArylxbdXvE3G15PKJZ4nvTBGdpZYow+1QPLkM/Ek+NXFrvbNwvZXL2ds11fEZUzWyDuwfQkjcPUZpA7N4vaYIpLjJkmvc7gOWS3OqylSNOmw+LNpuqVlpcSXFnbxBXt47s94FZQplIOOQwDkePTOK4orK4CFtNnmtpdil4nkIMbFVbaSMdM0v8UX62+uQGG5eGSKWPvHTwLvsXPqASfmKkOBpZTDczvvkdryTBc5ZwFVQfmFzUzjSToMM5U6fTscvEkHGkUQutI4huZJBEJZLDajuo/qgAMRy8jS5pPFfFHFsd1o89nc3LWwWZLm3VYprWVT7hZWIDjP4Sc+I5irWuIu7uVlugxidYoo+e4ByeoXHLr1B6fCqy7StXThvV99jaqZr1u/klEhUM6kgk45k8wPDpUxiu7FzytqqLAvuKdQteE4NQPD11JqbgrLZlgqwkfeZn5jbyyMczkeuK60u54t4vRtSvtVNjpckmFijIhV0BKttIy/Igjx5+VKM/Gd3dzO0iSRTvE8avHcMSNylQ2D5Z69ab+Fu8l0ezaKJyqFCFUcgN7bs48Ohq0ox7MpilKLuuYwWvDtqpjWC9QkHO8RFMt4e9ktjz58/SpJNGitCgnvpJy+CEtIu7BPjz/F8zn61v0KAnSpUXYGEkjdByy5YD/lOPlWLzUbN0jCPcTsnuld4VVxy/Dy+VVSS6DZZcmR1Jm/iLTYNV0E2pWS2jZkwobcyjOPH0NLnYzdNpHEmucK99I9pF9taCQ5IwQr/XKn/9qdfUVm024SOGCIxqD9ku0qoKkA/Q1VF1r11wv2lT6nZwGdkLr3BOO9DjpkA+ODy8qYknBszytSSZ6dHSikXhPtAOpRxJxFpVxoVxNJstzdAiOc+SsQMN6EDPgTTyDmlkmaKKKACqY/lEa/d21np+jWsrRw3YeW42nBcLgBT6ZJJ+Aq5jVB9sm6+7S9BsJIz3TLAgJ/HvlwQPoKAHrjLRrCLs9vzPZWzyW2mMEd4lLIyx4BBxyIPjSTwXp+oaNaWEF1bGOQEyklgepLDmD8Kf+1i6Fn2d6w5/FCIh672C/wAaqngeKWG9traaREkkEuYFcFkBaFF3KPu5LuRnrV44vETd9BmLO8LdLqqJiSxa8uxBlLhZL/2iX8DiNdpXBfG7OwDluwDTRwnCE0OzuYW2XDRd5scYIDc+WevIjoaxcslzDcOsMW43whQ42gJvwc4HM4DEZz4V2abppijNuC3s9koig3x4yuMABgeYxgdB09OY5b0mRKHhycSS0xnmjka52yiOQMm8ZwR0I/Kq144u7DS+MNHu9QWS4solma4iAG5mYkqo6dWx49Bzqz7e2mgiaBXSQqCJO7bcQeWMjqOhqr+I9Lsp9Wg1jWb7T0ggZVaxut2XOD1wenvA/L41RXVESat0cPHPF+i8QaHbWekaMbGRblDIZYIvuY6qyk4OceWQfjUlw1OJOG9OZwsatE2E3Oce+3RVGTURxBJoeutZWujQ6Hp86zAs9oCu9fANgY8c/Kn7haXTtK0PTRbBTuhRu8kAZ2yAT09SaiaaRbFKnyOjRI2bTJFCOBuC8oig556A9B/2a+rHQrUJGupSSySyIyOiNhDn1H8POuu74hhkSdFZiCp2ZIwSOZA9cA0u3l/c3E0e1u7jZm24PToRj6n6VXsOSk5PtY0XFvp/sd7bW8MUUhhKbwcswXwP1qm7ie2XtI0We07sxNdwojIpHukqOYwMHJPpT7okzSajbPNk+0W+XX+udv8An/KkviHh+bQ9Y4WvJWTDXsauFI5EOpBwPQGm45LY0IzQammOn8oC3H6o2Mm0kJqCg8ugMcn8QKbuyXVbjV+AdKub199wqNE7c8tsdlBOepwBn1qG7cI1fgC5JP8Aq7iFh/zgfxrPYLcLNwLFEpOYLmVGHkS27/qFVKFk0UUUABqvO1bgybiewtp9MZYtUspQ9vIzlORxkbh06Ag+Yqw6+WQN1oA8u8S2fHWmaYLDiO5vJNMnnWP7S5WZXbOR4lvDxx0pv4TNhb608l3IkdwZHIkMZO8KV6kA457aa+2nR2vOGYbmIORY3kdxIqdSgyGPyBz8qra/1jTjcCbT21LcARtkiRRzIJ55HiPKmRmoppl44cmRpxjZY9ppl2zabsCTR9600ksDh0+7nOfAE4+tTCWji2WJgFLSqXGOZ5j69aqH9ctWiSNbOMQlMBX7zDDAx4VJWHaVrVuP6XaW12PAtIUKnIOcgc+nlSt8Uqs0y0mpnJycHzLOinMl1Kzx27l5PdMY2sF8M9QT68qqnUOFTxrxhrdwdRFuttcCFQY8lvHOfma6r/tF1S4VDb6fY2u053bmcsck+OPSoTQdA1jivXrtrbU3tFkImuWi3YXOByAPMnHL4GoeSLdIJaDUQg5yjS/RMX3ZRaabpV1ePrEvexRsyhkUI2BnB8fDwrPBZFxw5A8gO9JFA3dVUSY/u4qG4y4d1iyvXtZdXvLv2cNKqXcp+0h/40/4scw46jrjByNGh67d6RYi09ihuVB3e9cMnP4BaiT7NkYMM5rdBWh7CK0zRBR/4ljgeBZCf+qti2E8ytj3DG4YySthQdrAjPzpOn4z1Ntxt9KtbdmOXeLDsTjHVunStL8XX8oImtrp2wQPeB/LNCr1G5IZk72P4HTNlpzwvPeb5Ild0SBfw5yTlvLl4eFLvaJJI3DtmkDAyHWd0OxsHPcrtxy8/H/sRZ1xZ2CzQ3iDu3Q/ZHnyGOhzjl+VS0MFvxVqWl6ZZpOW/Sa3c7urAJEsa7up8xjl4mmrYocnzMuTHnlK3F0vY5v1Z7SeIJodN1ya8FhLIvfPNcRsigHOcKSSeXL1xV8cO6Ra6HpcGn2ESxW8C7UUfmT5knJJrsht1UZI510AYGBVRJmiiigAooooA57uBJ4mjdQysCCCMgjyNI0nZfoDSMwgmUMxO1Z2AHoOfSrANBAqHFPqMx5smLyOhBHZlw9jBspD6+0yf5qP5suHf/JSf/Jk/wA1P2KKr4cfQZ9XqP738iD/ADZcPZBNlKT63Mn+amHh/hnTdCiePTbVYVc5f3ixY/Ekmp2s4qVGK6IrPUZpqpSbQp8bcLR69YZhbudQt8vZ3KnBjfwB81JAyDyOKheEeGrLVNEgudZ4ZtLK93MksLWwXmrEbgD0BxkfHqetWIwBHOsIoHQVLSfUpHJOPldCjJwDw+5ydKtx+yCv7jWr+bvh7Of0ZHkf135/nTqBQRUbI+gxarOuk38ievAeggYGl2/zB/xqX0bh3T9JLGwtIYC/3ii4J+dTNFCjFdERPPlmqlJtfkAMDFZooqwkKKKKAP/Z"/>
          <p:cNvSpPr>
            <a:spLocks noChangeAspect="1" noChangeArrowheads="1"/>
          </p:cNvSpPr>
          <p:nvPr/>
        </p:nvSpPr>
        <p:spPr bwMode="auto">
          <a:xfrm>
            <a:off x="0" y="-60960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AAYFBwEDBAgC/8QASBAAAgEDAgMFBQQFCAgHAAAAAQIDAAQRBRIGITEHE0FRYRQicYGRIzJCoRUWcrHBCBckYnSy0dImMzZDUpLC8DRUY4KUovH/xAAaAQACAwEBAAAAAAAAAAAAAAAAAwECBAUG/8QALREAAgIBAgQFBAEFAAAAAAAAAAECEQMEEgUhMUETMlFhkRQicYGhI1KxweH/2gAMAwEAAhEDEQA/ALxooooAKKwaM+tAGawTgZr4klSMZd1UepArz/2y8eX95rVxoOkagI9OgUR3BtyMyydWBYeA6YHrnPgBQ38adstlomptY6PZLqbRHE03fbI8+KqQDkjx8Kh7ft8BH9J4dZT/AOndA/vUVFdmHC/BvFWjrBeQH9MwlhMvtLqzrnkyqGxtwQOnL8y1XfYvw5Kv2Jvrf1juM/3gaAOZO3rTf95od6P2ZUNdmn9uOhXV1DDPpt/bxyOFaZjGVjycbm97oOp9Ki5uxDTzkwatfJ+2iN/AUv8AEnZLNomk3mpw6v3y2sLStE9vzYDnjIblQB6HjcOoZTkHmCK+qp7sM42n1BH4c1J90ttFvs5D1aMHBQ+e3Ix6fCrgHSgDNFFFABRRRQAUUUUAFFFFAHLqt4NP026vCu8QQvLtBxu2gnH5VUl3x/q2sw7rZhYg8xHEysSPIkgH6AVZfGLbeF9WY9BZTH/6GvOtpIUA2k4xWfO3XI7/AATT4sm6c1bQ3yXzzwyNcGRjglu8BO7HxqomVpZiZF2SyMTtxt5nyFPneO4A3MB5g1uUDaFADY86RjybLOvreGLVOO10l7EdZaNFbzRTQmSKdCCssUrBlPofCu2/4m132r9HW/EF+seQ0srzkFMe8TnrjGPHx519XMggt2O4bicAkcgaW7mBJUupldszHajK+d5z+4nw8hTcW6VuzDxN6bC44owV/j+P2O+icX8RXkZa01m6Kxuys92qMsgGNuAqgg8upP1zy18b8acQNw/Lp93JatFefZNJGuG29SOniBiuayRLa2SKEbVA6A1yaxpsWqLGs08sezONmD1881RZnvt9B2XhMVpnGCuYt8JnVbbWrXUtEYLdW0mQW+6R4g+hBx86vrTO0G6Fuv6W0Z1nzz9klWRcf+4g1Uui6b+hzJi8dkcgjCdPzqbF60YzCUb9skE/OpnqJX9onBwSDxLxE1Is+LtF0QyCO49otmJwBPHsz8M9flU/pmt6fqcrxWdyskiKGZOYYDzwao2fWleIw3dshVuQw29T8QQK6Oza+uLPje0tbYsbe4V1wcnam0sQPLBVcfHFXx5pSdMz6rhMMWNzT6F+UV8jpX1Wk8+FFFFABRRRQBB8a4/VPWc5x7DP0/YNecYTiMV6M44/2R1n+wzf3DXnKL7orPm6o9JwPyS/J1pLgYJHzpofhWZdM9vXUICgj3sgGT1xy59M0v6bJcxxu9jnv1kU5VQWAw3TPrjpThdauU0g3t1Z20zPbLHsmgXk27G0jl45zjBA+lKjGLuzqarNmi4rGK+m6Td65LJZ2cHtEvdlzGWUZUED8RA8RWm+4an0p45r/T/ZxHII1O9SA+M4wCeeB1p07L2il1ie6WNImNvKrCLIU4MZ5Dw+8aYuG7TS9Q0jR5Es1kgllmZBdoJH2+/gMTnNXhjtcmY9Xr/DzvfBNKu3Pu+v6KpMx8DXyJ85AYEjrVl6RbaDq1pcz2vD1sXaV827xAO0ajb9ixwOoHQ4yTnnzqC42NtHw3w1HFZiJ5IC4bJ3IoVPdPnncPp60t4qV2a8XEvEyrFsad129G/9Cms2FKtzB86+JZwo5ZrSzeA6Vrc+6fGqUdFs55ZWkYE56049kvPjKLPhay/vWkkn38sfPlTv2Rj/AExj/ssn71psFUkcrX89Pk/Be6j3RX1WF+6KzWw8YFFFFABRRRQBA8cf7Jaz/YZ/7hrzlF90V6U4rIHDmqblDL7JKSrdD7h5GvNUR9wfCs+bqek4G/smvc3YDLggH402W2uW89lHYgFJZAFU887zgdQPU/XNKIYV16dOlvqFrO4ykU6SMM9QGBx+VKTa6HZzY45I8+xampcP9zrNlHo9xcQd8s0Uu26ZeYCnkSG8umDXBw/pXEGnWCl9Vjitre0kns4FCuQPHdlQfEcweprttOMLS7vYZp7aWBYblpVKhXzGYyvPaxOd3p0xW1NY02TTUlN2ke3TZYe7lRkJb3cdRjw/MVoqN2ec3aiMdko307X6kZwZJrg4c099PlsXWe4mSH2mFi1sffLMGDcwSp5Y/FUdrVrqvENhplpBZwXE9oHWOaCVl7yMYDHDqqjJCnIY1O9n17aRcJ6ZaSSqHuLiaIYYblJ3np8B+dS/D8EllaaDZsx3RW80bDwJXA/hUKNxSfoXyZ3h1E5qKtSdfyUq6lHZWUhlJUg9QRyNa26V06i8j6hdNPuMrTOXL9c7jnNczdKyvkz1EXcU2cf+8Pw/wp77IVJ4uyOi2khJ+aUjLgyH1qxexeLfrt9L4JbAfVh/hTYeZHM17rTZH7F0DoKzQKK1njQooooAKKKKAI/XbQ32k3lorBDPA8YY+G5SM/nXnXUeGte0klbvSbplU47yFO8U+uVzgfHFemWAI51EaxqGk6TGr6rf2lmjnCG4mWPcfTJ51SUFI2aTXZNLairs8zNMFYqwZGXkVYEEV9CYHow+Rq85r3h7Vrj2XVLNA7SSIntEOdwQ4zkjlnkR5561rk7OuGbwGSG1AB/FDO+36ZIpPhN9DtLiyiv6sWikgwOOQ5V0RXc8RHdzypgEAK5A9eVWtP2UaO4xFJeQ+qyA/vBqGvuyeaPnYamTz5LPF/Ff8KHjkOhxbTT8z+UJJ1G5dZFkk3iUe+WRST4dcZrMOoXNuyNDeXERUnuykrDbnkcc6lb3gLiSzGVtY7lfO3kBP0ODWuw1bUdBt0ttR0mb2eNnIW4Ro8buuNykDqT05559Kpt9eRoepg43iSl7WiLmleeV5pXLyOdzMeZJPjWlzkcqbINU4S1IL7Vpr278ySsJ5k/1oWX06pRrmj6ONLE+lxTC4OGX7SRgV8RtdQc+gzz/ADHj9GEeIxtQnBr/AB8iWoxLj0q0+xKL7XVZsEDESD5bj/GkWHR5/Yry5n0+7i7uMd3LMCgLll5YOM8tx8at7sv0F9G0dpJ3RprtxKwRgyoMDABHI/Llzq+OL3JmPieox/Tygnzb/wCjvRRRWk8uFFFFABRRXxJIsaM7sqqoJLMcACgDLnArylxbdXvE3G15PKJZ4nvTBGdpZYow+1QPLkM/Ek+NXFrvbNwvZXL2ds11fEZUzWyDuwfQkjcPUZpA7N4vaYIpLjJkmvc7gOWS3OqylSNOmw+LNpuqVlpcSXFnbxBXt47s94FZQplIOOQwDkePTOK4orK4CFtNnmtpdil4nkIMbFVbaSMdM0v8UX62+uQGG5eGSKWPvHTwLvsXPqASfmKkOBpZTDczvvkdryTBc5ZwFVQfmFzUzjSToMM5U6fTscvEkHGkUQutI4huZJBEJZLDajuo/qgAMRy8jS5pPFfFHFsd1o89nc3LWwWZLm3VYprWVT7hZWIDjP4Sc+I5irWuIu7uVlugxidYoo+e4ByeoXHLr1B6fCqy7StXThvV99jaqZr1u/klEhUM6kgk45k8wPDpUxiu7FzytqqLAvuKdQteE4NQPD11JqbgrLZlgqwkfeZn5jbyyMczkeuK60u54t4vRtSvtVNjpckmFijIhV0BKttIy/Igjx5+VKM/Gd3dzO0iSRTvE8avHcMSNylQ2D5Z69ab+Fu8l0ezaKJyqFCFUcgN7bs48Ohq0ox7MpilKLuuYwWvDtqpjWC9QkHO8RFMt4e9ktjz58/SpJNGitCgnvpJy+CEtIu7BPjz/F8zn61v0KAnSpUXYGEkjdByy5YD/lOPlWLzUbN0jCPcTsnuld4VVxy/Dy+VVSS6DZZcmR1Jm/iLTYNV0E2pWS2jZkwobcyjOPH0NLnYzdNpHEmucK99I9pF9taCQ5IwQr/XKn/9qdfUVm024SOGCIxqD9ku0qoKkA/Q1VF1r11wv2lT6nZwGdkLr3BOO9DjpkA+ODy8qYknBszytSSZ6dHSikXhPtAOpRxJxFpVxoVxNJstzdAiOc+SsQMN6EDPgTTyDmlkmaKKKACqY/lEa/d21np+jWsrRw3YeW42nBcLgBT6ZJJ+Aq5jVB9sm6+7S9BsJIz3TLAgJ/HvlwQPoKAHrjLRrCLs9vzPZWzyW2mMEd4lLIyx4BBxyIPjSTwXp+oaNaWEF1bGOQEyklgepLDmD8Kf+1i6Fn2d6w5/FCIh672C/wAaqngeKWG9traaREkkEuYFcFkBaFF3KPu5LuRnrV44vETd9BmLO8LdLqqJiSxa8uxBlLhZL/2iX8DiNdpXBfG7OwDluwDTRwnCE0OzuYW2XDRd5scYIDc+WevIjoaxcslzDcOsMW43whQ42gJvwc4HM4DEZz4V2abppijNuC3s9koig3x4yuMABgeYxgdB09OY5b0mRKHhycSS0xnmjka52yiOQMm8ZwR0I/Kq144u7DS+MNHu9QWS4solma4iAG5mYkqo6dWx49Bzqz7e2mgiaBXSQqCJO7bcQeWMjqOhqr+I9Lsp9Wg1jWb7T0ggZVaxut2XOD1wenvA/L41RXVESat0cPHPF+i8QaHbWekaMbGRblDIZYIvuY6qyk4OceWQfjUlw1OJOG9OZwsatE2E3Oce+3RVGTURxBJoeutZWujQ6Hp86zAs9oCu9fANgY8c/Kn7haXTtK0PTRbBTuhRu8kAZ2yAT09SaiaaRbFKnyOjRI2bTJFCOBuC8oig556A9B/2a+rHQrUJGupSSySyIyOiNhDn1H8POuu74hhkSdFZiCp2ZIwSOZA9cA0u3l/c3E0e1u7jZm24PToRj6n6VXsOSk5PtY0XFvp/sd7bW8MUUhhKbwcswXwP1qm7ie2XtI0We07sxNdwojIpHukqOYwMHJPpT7okzSajbPNk+0W+XX+udv8An/KkviHh+bQ9Y4WvJWTDXsauFI5EOpBwPQGm45LY0IzQammOn8oC3H6o2Mm0kJqCg8ugMcn8QKbuyXVbjV+AdKub199wqNE7c8tsdlBOepwBn1qG7cI1fgC5JP8Aq7iFh/zgfxrPYLcLNwLFEpOYLmVGHkS27/qFVKFk0UUUABqvO1bgybiewtp9MZYtUspQ9vIzlORxkbh06Ag+Yqw6+WQN1oA8u8S2fHWmaYLDiO5vJNMnnWP7S5WZXbOR4lvDxx0pv4TNhb608l3IkdwZHIkMZO8KV6kA457aa+2nR2vOGYbmIORY3kdxIqdSgyGPyBz8qra/1jTjcCbT21LcARtkiRRzIJ55HiPKmRmoppl44cmRpxjZY9ppl2zabsCTR9600ksDh0+7nOfAE4+tTCWji2WJgFLSqXGOZ5j69aqH9ctWiSNbOMQlMBX7zDDAx4VJWHaVrVuP6XaW12PAtIUKnIOcgc+nlSt8Uqs0y0mpnJycHzLOinMl1Kzx27l5PdMY2sF8M9QT68qqnUOFTxrxhrdwdRFuttcCFQY8lvHOfma6r/tF1S4VDb6fY2u053bmcsck+OPSoTQdA1jivXrtrbU3tFkImuWi3YXOByAPMnHL4GoeSLdIJaDUQg5yjS/RMX3ZRaabpV1ePrEvexRsyhkUI2BnB8fDwrPBZFxw5A8gO9JFA3dVUSY/u4qG4y4d1iyvXtZdXvLv2cNKqXcp+0h/40/4scw46jrjByNGh67d6RYi09ihuVB3e9cMnP4BaiT7NkYMM5rdBWh7CK0zRBR/4ljgeBZCf+qti2E8ytj3DG4YySthQdrAjPzpOn4z1Ntxt9KtbdmOXeLDsTjHVunStL8XX8oImtrp2wQPeB/LNCr1G5IZk72P4HTNlpzwvPeb5Ild0SBfw5yTlvLl4eFLvaJJI3DtmkDAyHWd0OxsHPcrtxy8/H/sRZ1xZ2CzQ3iDu3Q/ZHnyGOhzjl+VS0MFvxVqWl6ZZpOW/Sa3c7urAJEsa7up8xjl4mmrYocnzMuTHnlK3F0vY5v1Z7SeIJodN1ya8FhLIvfPNcRsigHOcKSSeXL1xV8cO6Ra6HpcGn2ESxW8C7UUfmT5knJJrsht1UZI510AYGBVRJmiiigAooooA57uBJ4mjdQysCCCMgjyNI0nZfoDSMwgmUMxO1Z2AHoOfSrANBAqHFPqMx5smLyOhBHZlw9jBspD6+0yf5qP5suHf/JSf/Jk/wA1P2KKr4cfQZ9XqP738iD/ADZcPZBNlKT63Mn+amHh/hnTdCiePTbVYVc5f3ixY/Ekmp2s4qVGK6IrPUZpqpSbQp8bcLR69YZhbudQt8vZ3KnBjfwB81JAyDyOKheEeGrLVNEgudZ4ZtLK93MksLWwXmrEbgD0BxkfHqetWIwBHOsIoHQVLSfUpHJOPldCjJwDw+5ydKtx+yCv7jWr+bvh7Of0ZHkf135/nTqBQRUbI+gxarOuk38ievAeggYGl2/zB/xqX0bh3T9JLGwtIYC/3ii4J+dTNFCjFdERPPlmqlJtfkAMDFZooqwkKKKKAP/Z"/>
          <p:cNvSpPr>
            <a:spLocks noChangeAspect="1" noChangeArrowheads="1"/>
          </p:cNvSpPr>
          <p:nvPr/>
        </p:nvSpPr>
        <p:spPr bwMode="auto">
          <a:xfrm>
            <a:off x="152400" y="-45720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expresscompaniesinc.com/item-library/images/4/417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6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see the Nurse/incident report/call home…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2.gstatic.com/images?q=tbn:ANd9GcQ0q0rGXJcCMa2uGXtNope13RF-0AJZs4_0N2mO8F2XCWJ2Dq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3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Food/Drinks in the lab??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BQUExQUFBUWFhwaGBYYFxwdHRgdGh0hHhwdGRgaHyYgHBwkHBwXHy8hJCcpLC0tHB4xNTAsNScrLCkBCQoKDgwOGg8PGjQlHyQ1NSk1NCk1LiwwMCwyKjUpNC40KSkpLCw1NSo2LSkpLSo1KS8sLywsKSwuLC0sNCoqNf/AABEIAIYAsgMBIgACEQEDEQH/xAAcAAACAgMBAQAAAAAAAAAAAAAABgUHAQMEAgj/xABVEAABAgMEBAcMBgUKAwkAAAABAgMABBEFBhIhBxMxQSJRYXFyobIUFjIzNUJSc4GRkrEIFyNUYrMldILR0hUkJjRTg6KjwcIYVcM2Q0RkdYSTtPD/xAAbAQACAwEBAQAAAAAAAAAAAAAABQIDBAYBB//EADcRAAEDAQMHCwMEAwAAAAAAAAEAAgMEERIxBSEyUXGRsRMUMzRBU2FigaHRQnLBIiNS4RUkNf/aAAwDAQACEQMRAD8A77mXSE8l5Sn3UYF4RhNa1Fd8Mn1TI+9THVGvRD4uZ9aOzFhRkhiY5gJC6TKWUamGqeyN9gFnYNQ8Eg/VMj71MdUH1To+9THVD6VQn3p0gtyyi22Nc96I8FB/ERv/AAjOJujiaLSFlgr8oVD7kbiTsHwuH6qG/vT/AFRyTGj+VbNF2gtB4lOIHUTGtu79p2hwph0y7Z2IzGXq0kf4jElL6IpZI4bjyzyFKeoD5mKrgdos3pgat0Waaqz6mNB98wUc1cWTVkm0VHmcR++O4aKW/vb/AFQWloxkW2luKcdaShJUpZUCAAKkmqeKF271kzK5dM3Zsw4ppSlBLa+Ao4FFJ4BKkGtKjYYOTsxZuKOe8pmjqiD52gDeEx/VQj71MdUH1TI+9THVBd/SP9pqJ1GpcBpipRNfxA+Dz7IfELrsixkcTxaAsVTW5RpnXZHbMLDsNiQ/qmR96mOqD6pkfepjqh+gifIR6lm/y9Z3nsPhIP1TI+9THVAdE6PvUx1Q+kwrXrv8zKcBI1r3oDYmuzGd3MM4i6KJotIV0GUMoTvuRuJOwfCivqob+9THVHLM6PpVs0ctBaD+JxA6iY1N2TalocJ5wyzStic05dBPCP7RESMpoglwPtHXVnfTCke4AnrMVXA7RZvTA1T4s09Vn1MAd72AKPbuPJqyTaRPM4j98dydFLZ2Tb/VHQ7ojlCMlPJPHjB+aTEW7o+nJThSUyTTzCcNfZUoPtAg5OzFm4oFbymaOqIPmaAN4Xb9U6PvUx1QfVMj71MdUa7E0jqQ5qJ9BZWMsdKD9sbh+IZQ/tuggEZgioIixkcT8AsdTWZRpnWSPxwOaw7DYkT6pkfepjqiNvJo7TLSrrwmH1FCagEihzA3c8WhC9pA8mzHQHaEevhYGk2KNLlSrfOxrn5iQMBr2KrJRZ1aOErwR5x4ueMRiU8Wjoj5QQvvLrnNFpTpoh8XM+tHZiwSYr7RD4uZ9aOzD3OzKW21LVklCSo8wFTDKDowuKyuCa14HhwCUL/XtUzhlpfOYdoMtqArIUHpE7OSphbmNH8zLMtzLKyqYQcS0gVI6B88gVqDtzpHfo8kTNTL0+7mcRCBxKIzp0UkJHOYslKBSKwzlf1O9Frlqjk4iniAJGnb9RIw2DBVLbenHueXaUmWxuqJC6qIQmm8EAk4s6DdQ1rEPpXv2mdsaTeYKm9Y+caQrNJbQcSSRtzUDXeCDEHpFn0N2vNMOoSG1FJFBQcJANTTjJrWFu2LHUiSOFwFDb5UEVzAcQlOLioCgJPOImx5BuPx4rJU0rHs5zTaPaO1p+NRTVOW8sXVUgqUSqaS2SoknCUJdpU7tmUWboQH6El+k7+aqKgRZDgus66uuFc6hSAfRSnVkjkJy/Zi39B/kOW6Tv5qovSpMF57pMzjdFiiwOA4Nqf3jkPVCpcy8DspMmQmzvo0omtK+CAd6VebxbOaxzCRpPsLWSwfRk4xnUbcFc/caK5M4okbZ+tuI903oJxIOaTaDsPK7sI/Kd0mMxDXQtjumTadPhEUX0k5K68/bEq68EgkmgAJJ5BnFwIItCWSRujeY3Yg2JTv9e8yzYaZ8e74NBUpBNMVN5JyHLzQquaO5lphMyhZMyk6xSNpG/InwljOtduzdn23HljPWg9OuCqUK+zB3Ejg/CnPnIMWWUCMwZy1rnYdnynklScm3YIgL2L7c9pP07ACqvOmxphlBmGHlOVosthOGo38JQIJ4t0c/wDxHyX3ea9zf8cL2mCbbYtXVlCQh1hClGnnFSwSeOoSmvNFZW1YWqONHCbO/wBGu48nEYmx5abj9+tZailjljNTTYfU3tafjUVd3/EhI/d5r3N/xx12Tp9kph9pkMzKC4sIClBFAVGgrRZNK0j5riVuqms9Kg732x71iL0pX1neG7bM43gcHCA4Kx4SDyHeOMbITbrWw7Z813DNH7Mn7Ne4V8EgnzFZinmnk2cXeTL2bblmdza0B7ugLCnCquFpRG3lOyGnSTYOvlC4kfaM1WCNpT5w92fOkRRK2z9bcR7ptQVAd/qzZ2Ozfaewj8pvCogNIHk2Y6A7QjFxLZ7pk21KNVp4C+Upyr7RQxnSB5NmOgO0Im5wdGSNSogidDWMjdiHAe6qqU8Wjoj5QQSni0dEfKCFS7x2JTpoh8XM+tHZic0jTOCzXqedhT8SgD1RB6IfFzPrR2YmdJbGKzXfwlKvYFCN7Og9FytTYcri3+Tfwt2j2VCLOYp5ySo86iTDHC/cKYC7OlyNyMJ50kg/KGCL49AJRWkmokt/keKpL6Q11kYGZ5OS8QZWNyhRRSecUpygjijbeDR0zJ2Q26VklttOux5heMgZejQqoOQckSP0il0sxkV2zKfbRC42aYXK3eQa7TL+3IGB7A8WFeU1TJTPvx/0RqKgrSt1h27j0p4C2GkFGeS0pcTQpPHQ5jlrDnoQP6El+k7+YqK8se7jSruNzhOFTePWA5hadaU7NxFRs3CHbRHbzCJZEmDhUkrU3U5LClFVEnjFTlxARWx5abj/AEOtbqimjmjNRSjN9Te1v9Kyo55+XDja0HYtKknmIIjfijXNOhKFKOwAknioKxcUpbbaLEg6IXjqH2z5jgPxJoetEMl95gos+YI26vD8RCf9YWtECCW5lymSnE9QJPaEMd+2iqzpkDcivsSoE9QMZ4+h9CntYG/5XwvN/Fq5NGcqEWe2R56lqPtUQOoCGswr6NnwqzmRvSVpPOFH94hoMWxaAS2vt51Jb/I8V83/AEifKrf6q323ISrEt7ANW5m2cs/N/eOSHX6RPlVv9VR23Iq2JPYHiwqumqZKd4fGc/HwKnbcsPANY3wmznx4fbvHLGm6Q/SEp+sNdtMe7Ft7VnAvhNncc6V4uTkiYkbBAnJVxo1bU+3Wh8GqxmDxfKKmvLDcf6FMJ6aOoYaimGGk3V4jw4cL3vaf05Y3PM/kmHZ1sKSQdhBB9sJd39EkpKTSJpDky443iCda7iAxApOxIOwnfDqpdBzRek6rzRKvAubZ3JWCPYVJ/wBBDLpA8mzHQHaELOigYnpx3cpYp7SpXyMM2kDybMdAdoRlj6HeugrP+q3azfmVVSni0dEfKCCU8Wjoj5QRgXVuxKdNEPi5n1o7MO9rSIeZcaVscSU+8bfZthI0Q+LmfWjsxYCoZwC2MLisrOLa57hiLOAVe6L7TLSnpJ3JaFlSQeeiwPbRXMoxYaTFe3/u+426mflqhxvNwAcXnU35VSocUMd1L2NzrVUkJcSOG3XwTxjjSdxjyI3TyZ9NilXx8uOeRYHS8rvg42pC+ker+YSw/wDMf9NUGlhdbsy54+5uxGv6SK/5nKjjfUfcg/vjXpRdBuvJcolvy4vSdclkK/oU9/eD/PEerjXN7qsSXeZOGYQp0VrTHhcUQCdyhlRUcdlO/wBC5j1ih/nJh10DmtjN8jrvaiLmhwsKvp6iSneJIzYV13MvwXFdzTXAmEnCCrLGRuI3L+e6OvSTboYklIB4b3AA/D55+HL9qOPSTYLCmTMKWGnkeCr+0I2IoMyriIzHNEDdCyXrRfRMTSitpkAJqPDKdg5aHNR3mMxc8ft4nX4J9FBTPsrtFrc5b5uwN8CdyeLiWOZeRbSrJaqrVzqzoeZOEeyJualUuIUhXgqSUnmIofnGxvZHqNIaALFz8szpZDKcSbVWujecMtMvyLmSgolFd5TkqnOnCr2GLIBhE0gXaWSmclqh5qhVTaQnYocZTvG8R7kJ5i2JbVuKcbeQKkNuLQpJoRjSUkYk8hqAdvHFMZuHkz6bE0rmc5YKyPtzOGp2vYexI30g7nPLcTPooppDaGlpAOJJxqIVszScQHPTjiktSeI+6L3c0I2gagWq4Ryl3PiqMca/qKn/APmiv83+ONCTKjQyriPuh60ZXem5x1xDNAhtOJRWSnCT4ISR5xI5t8PH1FT/APzRX+b/ABx6RoPtBOy1VjmLv8cRc0OFhV8E8lO8SRmwhNtzr7rC+5J3gPJOFK1ZYj6Kj6XEdist+2Xv7bwlpNdDRbgwI9u0+wVPPTjhOmtGbUrIKXMTS3JgZl5xSiDxNpQSTQ8mdeSOe6tlP2m62uZUpTEuAmqvOpnhrvOzEriA5DGYue39vEnBPY4Kaeyt0Wt0m+OP6dursTro3sYy8kjEKKdOsI4gQMI+ED3mOrSB5NmOgO0IYAkCF/SB5NmOgO0IuLbsZA1JZFM6etbI7EuB91VUp4tHRHygglPFo6I+UEK13TsSnTRD4uZ9aOzFhRXmiI/ZzPrR2YsLFDODowuJyx12T04BYUmsIV4dHi0u90SCtU4DXADQHjwHdX0TkeSH7FBiib2B4sKx01VJTOvRnaOwjUQqHv7NOzzbMvPJVLuNLJ1gb8IEUNUVAPHVJpyRN3mEnPWQzJInA2pkN4VuoUMWrGHhUGVRXZWmUWrMySHE4XEJWniUAR1xCTGj6RUamXSnoqUnskRXdkbgbdq3GaglzyRuafIQRuOGxV/K2XJNWEuzlzzZWslRcQhSgFYgoAJpUjIDOm2MXTvQmz5NMnKJXNOYlKxlBSCVGvBbBKjSnJD61o6kU56ivSWs9RMTUjZLLIo02hvopA99ILJTiQNi85TJ8edrHOPmIA9s6QrOuTMzroftBZCdzQOdOKgyQnkzJ44sWVlUtpCEJCUpFABsAj2I9ExYyMMwWWqrJKki9mAwAzAeizBGKwViaxoUIRLzaPCpzuiTVqXgcWGtAo8aSPBJ9xh7rGFRB7A8WFaaaqkpnX4z8EaiFW0ppEflTq59hdR54ABPOPBVzpMMcrpFkViuuwci0qH+lOuGCYlUuDCtKVDiUKj3GIOYuDIrNTLpHRKk9kiK7sjcDbtW4z0M2eSMtPkIs3HBenr/AEiB/WEHkSFHqAiAtLSu34Mq0t1ZyBUKCvRFVHmyiZb0cSI/7ivSWs9RVSJmQsZlnxLSEdFIB9+2CyU4kBeX8nR52sc4+YgD2zpCkrnzk+4Hp9RQ2M0tDI8wTsQOMmqvnFhyUihpCUNpCEJFAkbB/wDuON6YziibIwzastVWyVNgOZowAzAen5WYXtIHk2Y6A7QhgrC9f8/o2Y6A7Qj2TRKjRdZj+4cVVcp4tHRHygglPFo6I+UEKV9BdiUw3IdKbOtNSSUqCVkKG0ENKII5Qc4rK7+kCa/k+0GlzLxcwNONLLhxJwuBKwlVa5pUDT8Jiyrm+TbU6Dn5SooVdlrEqmYFcKnVtHkKUoWK84UfhMM4OjC4nLHXZPTgFY16L8Tbdi2YhD7gU+h1TrmI41BC8KU49oGZrQ7hHTcu2pqRt1uSVMuvtOFKVBwkjhthYIBJoQSBUHZCvfMfoqxvUv8A5sTyM72sU/tGfyExclSb/pCWw9LtSZYecaxLcxYFFNaBNK09sQanLRs2x3ZxU6p5U0lgNcJalM46qUeFkFUyqIkPpKeKkum78kxAXhuWmSu4HkurcM0uVcKVAAIolZomh2cPqECEvovDOyIkpxE28szCVrUhalFPAcKClQKiFA0rsBENd97cmZ+3UyCJh2XZxJSnASKEoxlRAIxGtRmYSL0H9HWT6l789UNak0veiv8Aao/JECFpuffqbXZdpsrfcUWpdLjThUcaOGlJAXWtMx1xBtW7aCJFM6mfmP6yWcBcUdjYcxZmhGdKUjXckfzS1/1MfmojwpQ730ior/KSjT/26YEL6Isi8zirETOroXO5FOqyyKkoJOXKRsj57/lyeel37QVOzAcbfaQEpWoD7QLOVDRIGClKb4uuxRW6g/8AT3Py1RRdneRJz9bluw9AhM9/r8zbklZb6X3G1usuawtqKcakLCMRANN1fbEvcC8E7L26iRdmnJlpYorGoqGbWsBGIkpIIAOfHCVe0foux/VP/nQzXAlxI3lRLIAWlYpicAKxiY1nBVTI1yypUQITL9IO2n5fuPUPOtYtbiwLKa0wUrQ8phYu/eSekrYlJdc46+28ZfElZJBTMBJpRRNCnHtHFEz9JX/wP97/ALIWZ1dbxWdQ18nj/A1AhcptaefnJ9KZ59oMJmHgNYqhDSjwBwhSoyHsiUmr8zjt3Q4qYdDrc8GtalRClI1ZUApQzNCdvNC03YqZmetMLKk6pubeThpmppWIA12pOwxIPz5cuwEFKE6q0AkFKQCqrRNV02q3V20AgQuy9l6ptuQslaJl8KWw4pRDiuEQ6aYs88ss4YbKvi9M3jlil5zUusIWWgs4ATKFRGGtKhdfbCheeW1klYbdaY2VprxYnqV6486LpVTdvstL8JtTyDzpbcHzECEWTpBmWmZ/HMvKWtCW2sTijhKnBiKanIhAVmOMRaF35d4XZccmHHHHH0l2riiohKlAIAruKQFftRQ38mqcTMOJ2NEFQ5Frwg+/CPbH0JZ1siZuuleVUsBtQ4lNqCDzVoD7YhJolaqLrMf3DilWU8Wjoj5QQSni0dEfKCFK+guxKa9GckHpWeaUSA4ooJG0BSCDTloY6G9CkoJFUnrHyhT4exkoxpUE4cjhpQjkjOiHxcz60dmLChnB0YXE5Y67J6cAke0NEkq9Z7MksuYWK6p2qdYnESTU0oQa5im4cUaLmaHpaQf7o1jr7wBCVOUomopUJG+mVSYf4IuSpKl+tHjNqpaS8t1AaKiNWUiuIAGuJJ4hHdNXPYdkEyLoUtlLaUAkjFwAMKgQMlCla0idjBgQqusjQHJsvpcW688lCqpbXhCcjWiqCqhXdlXOsS99dEstaDwfK3GHqAFbdOEBsqDvAyqCMorDSDpOtFq05tqXmFIaaXQJCUEJAABzKSfCidv3pBnGrIsuYYfLbj6DrVBKTiKUjjTQZ12QITlZOiSUl5F+USpz+cJAdeJTjIBqAnLCAOKm8xBt/R2kQRV6aIG7E2P9kY0gXvm5ewpGZaeUh53VY1gJJVibJORBGZ5I9z9/piXu0xOYguYdCUY1AZKUpXCwgAEgJ2QIVjSVlNNMIl0JGqQgICDnwQKUNdtRtiuJj6Pcmp0qS9MIaKqloFNOYKIrQZ0qCRxwgS2ki1JNUpMuzRfbmQVlpVCMKXChQ2cE5EgppthmlNIM43bc4w7MKWw0iZUhBSgABDZcRmE1yA44EJzvPoilJ1Eu2VOsolmy22lsppQ024kkk5bd+cbpbRbLotJNoB14uppRJKMGTerzGGvg57Yqy6GlSfWzaCnphS1NyZW0SlAwrxpQFCiRnw98c7mkq0xZSJjuteNU4tsKwI8FDSVUphptX1QIVx360csWpqte46jVYsOrKc8VK1xJPEIiLuaEpKUmW5gLfdW2cSA4pOEKGwkJSCSDnt3CFZi2rZZsaanZiZqFNMrl1DASnG6gKJSEb0KpnXbCqjSZbDUs1NmaSttbq2whTaDm2lKjiGAZEKGYNcoEK15TQzKtvTLodmCqZbebUCUUAf8ACw8DaN0a06EpUSKpPWzGrL4exVRixBOGngUpQ8UOl37S7olWH6Yda0lZTxFQBp1xIwIVfzehqWcRJoLr9JMEN0KKqqvHwuDx8VMo62NFUsi0zaCVuhxS1rKKpwVcQUq82vnE7dsOsECFXNnaEZRluaQHH1CZbwKxFHB4YWCmidoUBtrHuZuU3ZljTbLTjq0KOP7QpNCSkGmFIyyEWHC9pA8mzHQHaEQk0StVF1mP7hxVVSni0dEfKCCU8Wjoj5QQpX0F2JTpoh8XM+tHZiwor3RD4uZ9aOzFhQzg6MLicsddk9OARBBBFyVIjBjMeHkkpIBoSDQ8R3QIXyTO2s0qYtRbhOJ7GGqCtVF9KszuGBKs4kbwTusu/Zqa1Lb8wg9Sh1KEWbY2gRDLc0hcwHS+zq0qLQ+zOIKxDhHPLkjUvQHWTTLd2ZJfU6Far00JQRTF+AGBCj9KR/o1Z39x+UY471/9j5H1iPm5E+jQQe43JYzqlYnW3Aot+Dq0rThAx78fVG2x9BKG2Jhl6aW6h5CQmicOrUlWIKTVRHGKcRMCFUV5/wCo2T+ruf8A2FxK6TV9zW1MKFRrGKf/ACy+A/4iYfLL0AEOtGZnC8yz4DQQRlixYalRwpKiSaDeYmdIOh4WnNiY7o1J1aUFOrxVwlRrXEOMD2QIVETDCpNuhP8AW5JChzKdSr/pmJ63JPBdyzj/AGky+v8A2jqSItC8+hFM2mUCZjV9zS6WK6uuMJJIPhZZlWXLHXbuh8TFnSckJjB3LU49XXHi25YsvfAhJa7tzEvdmaddmVPIfZllNtHF9kNag0FSRvAy4oSbQ8gyn67MfltxbVnaDlNS00wZ1S0vtoQKoNG8DiXKgY9+GntiNR9HOoSlc+stpJISG9hNKkAroCaDOm4QIVm3C8lyX6s32BE9HJZkilhltlHgNoShNdtEigr7o64EIggggQiF7SB5NmOgO0IYYXtIHk2Y6A7QiEmiVqousx/cOKqqU8Wjoj5QQSni0dEfKCFK+guxK6bEteak9YlktALVU4gTmMuKJTv7tH0pf4DBBFoLhmBWaSKKR157GknWEd/do+lL/AYO/u0fSl/gMEEe33ayq+bU/dt3I7+7R9KX+Awd/do+lL/AYIIL7tZRzan7tu5Hf3aPpS/wGDv7tH0pf4DBBBedrKObU/dt3I7+7R9KX+Awd/do+lL/AAGCCC87WUc2p+7buR392j6Uv8Bg7+7R9KX+AwQQXnayjm1P3bdyO/u0fSl/gMHf3aPpS/wGCCC87WUc2p+7buR392j6Uv8AAYO/u0fSl/gMEEF52so5tT923cjv7tH0pf4DB392j6Uv8Bgggvu1lHNqfu27kd/do+lL/AYO/u0fSl/gMEEF92so5tT923cjv7tH0pf4DHJal6Z2YZW04pjAsUNEkHbXb7III8LnWYqTYIGkOEbbRnwXNKyCwhI4PgjeeLmgggiwMC8dM60r/9k="/>
          <p:cNvSpPr>
            <a:spLocks noChangeAspect="1" noChangeArrowheads="1"/>
          </p:cNvSpPr>
          <p:nvPr/>
        </p:nvSpPr>
        <p:spPr bwMode="auto">
          <a:xfrm>
            <a:off x="0" y="-609600"/>
            <a:ext cx="16954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DRUUDxAQDhUPFBYYDw8NFBUVFA8UGBAVFxQUFBYXJyYeFxkkGRcVHzAgIycpLC0sFR4xNTAqNSYrLDUBCQoKDQwOFw8PFSkcFRwpKSkpKSkpKSkpKSkpKSkpKSkpKSkpKSksKSwpKTIpKSwsKSkpLCkpKSkpKSkpLCksKf/AABEIAOEA4QMBIgACEQEDEQH/xAAcAAACAwEBAQEAAAAAAAAAAAAABwUGCAEEAgP/xABREAABAwICBAUNDAkDAwUAAAABAAIDBBEFBwYSITETNUFRYRYXIlRVcXOBkZOys9EIFCMyQnJ0lKHD0tMVQ1JTYoKiscEkM5I2g8IlNERjtP/EABYBAQEBAAAAAAAAAAAAAAAAAAABAv/EABoRAQEBAQEBAQAAAAAAAAAAAAABEUExUSH/2gAMAwEAAhEDEQA/AGRp9p7FhlOHOHCyy3EEANtYje5x5GDZc9ICQ2MZm4hUPLnVksIO6OlcYmNHN2O0+MlerN7FHTY5OHG4g1Yox+yGsBPlc5x8aj9C9DzXSSF8zaWClZwlVUPFxG3bYAbLk2PkPQDGo8nVhW9v1nn5fajqwre36zz8vtVo6ncC7sVf1d35aOp3Au69X9Xd+Wiqv1YVvb9Z5+X2o6sK3t+s8/L7VaOp3Au69X9Xd+WjqdwLuvV/V3floKv1YVvb9Z5+X2o6sK3t+s8/L7VaOp3Au69X9Xd+WjqdwLuvV/V3floKv1YVvb9Z5+X2o6sK3t+s8/L7VaOp3Au69X9Xd+WjqdwLuvV/V3floKv1YVvb9Z5+X2o6sK3t+s8/L7VaOp3Au69X9Xd+WjqdwLuvV/V3floKv1YVvb9Z5+X2o6sK3t+s8/L7VaOp3Au69X9Xd+WjqdwLuvV/V3floKv1YVvb9Z5+X2o6sK3t+s8/L7VaOp3Au69X9Xd+WjqdwLuvV/V3floKv1YVvb9Z5+X2o6sK3t+s8/L7VaOp3Au69X9Xd+WjqdwLuvV/V3floKv1YVvb9Z5+X2o6sK3t+s8/L7VaOp3Au69X9Xd+WjqdwLuvV/V3floKv1YVvb9Z5+X2o6sK3t+s8/L7VaOp3Au69X9Xd+WjqdwLuvV/V3floKv1YVvb9Z5+X2o6sK3t+s8/L7VaOp3Au69X9Xd+WjqdwLuvV/V3floKv1YVvb9Z5+X2r6j00rmm4r6wHw8h/uVZup3Au69X9Xd+Wuy5f0VRBK7CMRfVy0zDI+mniLHPYN5YSG7fEdpA2XQTmgWdUglbDibg9jyA2qsGujPJwoGwt/iFiOW/I645ARsWN1pbK3GHT4TTukJLmtLCTvdwbywHyNCqWLqhCEZZZzK48rPDH0Wqb0E4hxnwMP3qhMyuPKzwx9Fqm9BOIcZ8DD96o2oBXF0riKEIQgEIQgEIQgEIX3FEXODWNc9zvitYCXOPQBtKD4QrjhWUmJTgEUvAA/KqnCP+na/+lT8Xuf6wjsqmkb0Ayut/SETSvQmZU5BVzRdk1JL/AA60jT9rbKrY1l5X0oJnpJdUb5IbSsHSSy9h37IariEIRQhCEAhCEAhCEAmBkrxlN9Cn9KNL9MDJXjKb6FP6UaJS/G5aCybP/pEPz5fXvWfRuWgcnOKIfny+veiUykIQqyyzmVx5WeGPotU3oJxDjPgYfvVCZlceVnhj6LVN6CcQ4z4GH71RtQCuLpXEUIQhAIQhAIQmflJlmKtwq6xl6dh+BicNlS4HaXc8YOy3yiLbgbkR2gWUs1eBNOXUtMdoeR8JOP8A62nc3+M7OYFPTR3RCloWatLAyM27KQ9lI/5zztPe3dClX9iw6rdbVHYsbYXsNjRfYOZZu09zEraqaSGbXoo2OLXUbCWkWO6Z295/p5hyoz6dmNZnYfSktkqmPeN8dODK4HmOpcA98hVif3QFGD2FPVv6SIm/+RSEVq0spGQUGHw8GwSvhdUVD7DXPDv+CY477Bjd3Si4a9Jn3QONpI6qH+JzGuA/4OJ+xXDA9MqOs/8Aa1UUrv3d9WQfyOs7x2WTl9MeQQWktLTdrmmxaecEbihjTWluV1HXguMYp5juqKcAOJ/jbuk8e3pCQmmOg1Rh02rUN1mOPwVRH/ty9H8LrfJO3vjarhoLnVNA5sWIl1TDuE++aLpd+9b3+y6TuToqqSnr6PVeI6mCoaCCDdrgdzmkbiOQjaCieMjIVn0+0Ikw2r4NxL4pLup5iPjtB2tdya7bi/fB5VWEaCEIRQhCEAmBkrxlN9Cn9KNL9MDJXjKb6FP6UaJS/G5aByc4oh+fL696z8Ny0Dk5xRD8+X170SmUhCFWWWcyuPKzwx9Fqm9BOIcZ8DD96oTMrjys8MfRapvQTiHGfAw/eqNqAVxdK4ihCEIBCEIJzQvRl1fiEVOLhrjrTPHyIm7Xnv7gOlwWnquphoaIvdaGGlj3N3NY0Wa1o5TuAHKSEt8gMCDaWaqcOymfwcZ5mR7XW773W/7a8mf2khAhomGwcOGntyi5bE0+MPd/K1Vm/tWPL/NmPEJXQzsbTTFzjA292yx3JDQT+sA3jltccoH7Zl5aMxCLhYQ2Oqjb2DzsbO0bo5D/AGdyd5UTRbJX3zRwVUeIGEysbI0NhN43dDg8bQRv2bk6cHppY6drKmYVMjBZ0zWcHwnMS25Adz22dARGVcN0fkkxCOkex0cj5mxSMeLOZdwD7jobc+Je3T/FBUYtUPZbUY/goQ3cI4gI226Oxv41o3FND4ZaxlW0cHUwse2OZouDrRuY0vb8rV1rjaCs46caLjD640/De+S1jHOk1NTa4E2tc8ljv5VFlV9CEI0ExcoswTR1Ipqh/wDpqh1gXHZTyuNg8czSdju/fnuukIjVenOijcQoHwusH/Gp3n9XKB2J7x2tPQ4rK80LmPc17S1zCWva7e1wNiD0gghaXyp0lNZhMZedaSC8UxO8lgGq49JYWnv3SkzrwIU+MOkaLNrGCXZuDwdST7QHfzokUBCEI0EIQgEwMleMpvoU/pRpfpgZK8ZTfQp/SjRKX43LQOTnFEPz5fXvWfhuWgcnOKIvny+veiUykIQqyyzmVx5WeGPotU3oJxDjPgYfvVCZlceVnhj6LVN6CcQ4z4GH71RtQCuLpXEUIQhALq4hBqLLGj4LA6QftQh578jjJ/5JEZpV5mxyqPJHII29AjY1h/qDloPQZ4OD0ZHLSw+qas3adsIxisv21MfEZXEfYQjMPbJms18BhHLE6Vh8UziP6XBXhK33P1ZfDp4/3dRcd58TP8tcmkqlComZeWjMRj4WHVjqo29g87GztG6OT/DuTvK9qhaCZoMramWmmtHMySXgCPi1ETXutbmeGjaOUC45QAzvV0j4pHRysdG+Mlr2PFnNcN4IX4rTumeWVLiL2yS68MrQBw0GqC9t/ivBBDrbbHeL+Je2iy9w+KLg20NM4WsTLG2R7ulz33cT41F1lVC0NNkXQOqHv+Hax9tWnjfZkZ5SCQXEbtl9iWmZuWv6NcySF7paeY6oMlteJ9r6jiLAggEg2G4jpJdWP3PVeRPVQ8jmRyAcxa5zHfY5vkCkvdC0d6all/Yley/Q+PW+7UB7n5p/Sc55BTEHxzx2/sVa/dAPH6LhHKaptvFTzX/uETpBoQhGghCEAmBkrxlN9Cn9KNL9MDJXjKb6FP6UaJS/G5aByc4oi+fL696z8Ny0Dk5xRD8+X170SmUhCFWWWcyuPKzwx9Fqm9BOIcZ8DD96oTMrjys8MfRapvQTiHGfAw/eqNqAVxdK4ihCEIBdXEINLZPYkJcCgF7mDXid0aryWj/g5iUec+EmHG5HWs2qYyVp5zq6j/6mE+MKeyD0kEdTLSPdYVA4SEH94wWe0dJZY/8AbVwzp0SNXh4mibrS0Ws+w3viIHCtHORYO/lPOjPVW9zzV2mq4/2mRPH8rntPpBOxZ5yJrNTGS399TyN8Ycx//iVoZVK82JVXB08kn7qN7v8Aiwn/AAkTkphFQ6eWrp4qaYxN4MCqmfGWOeA5zm6jH37EW22+Md+1NzMWs4LBax3PA9o77xqD0kgsu8YpKeqk/SLHuikjs0x692yBwIuGEEgjWHkUI0nhcs5YffUcMTr9iKaR8rS228l7GEG99lj31+1a6QROMDY3yD4jZnOYwm+5zmhxGzoKVDdM8ABBDagEG4IFTsPIfjK5aPZnUNZOIYJncI4XY2Zjma9t4aXb3W2237+ZUx7PfWJdq4d9bn/IVczCwuvq8LljkgoIwwCXXZUzOcODOudUOhaLkAjaRvVuxXRmnqH688XCOAsCHvaSN4HYkA+NKHTjEKGWI0eHU9QKyWZkXBycO0s7PsgQ91je1u86+5CJX3PeEkQVNQR/uPZHGehjS5/2vb/xXl90LiQ1qWAHaBJK8dB1WM/s/wAiaOimANoaCKnaQeCZ2bv23k60jvG4k95ZwzF0j9+4rNK060bTwcB5ODZsBHQ46zv5lFnqtIQhGghCEAmBkrxlN9Cn9KNL9MDJXjKb6FP6UaJS/G5aByc4oi+fL696z8Ny0Dk5xRF8+X170SmUhCFWWWcyuPKzwx9Fqm9BOIcZ8DD96oTMrjys8MfRapvQTiHGfAw/eqNqAVxdK4ihCEIBCEIPRh9e+CZksLix8Tg6Nw5HA3HfHRzLU2hulUeIUTJ47A/Fmi5YpAOyaejlB5QQsoqwaF6ZzYbVcLD2bHWE8DjZszf8OHI7k7xIRLF7060Nnwmt/SOFgCIFxc3VDhSue0tddvLEdY2PyTs3WVf69eJ/vYfMMT40c0np8QpuEp3iRpFpI3W14iRtZI3kO/oPJcKhaZ5GxTOMuHObSvNyad9+Bcf4CNsfesR0BE36W2OZo19XTPgqJI3Ry6uuGRNaTqvDhtG7aAqkp3GtB62kJ98UkzQP1jG68ff12XHlsoIuHKQEUL7jkLXBzSWuaQWuaSC0g3BBG4g8q5GwuNmguJ3Bu0nvAK2aP5WYhVkatO6nYd8tXeMAc4aezd4ggaeVuaQrGimrHBtS0dg82AqgBvHNJzjl3jlAvD9HKc1rasws4djCxs3Lqn7CbXAO8Akbiq3oRlVTYfaR3+qqB+vkFhHz8Ezbq983PSNy+8wcyocOjLG6s1S4fBwA7GXGx8tvit6N55OcVlFZyadClpDSwu+Hqm2cW74YTsc7oc7a0fzHkCz4vViWJSVE75p3mWSV2s97uU/4AFgANgAAXlUakCEIRQhCEAmBkrxlN9Cn9KNL9MDJXjKb6FP6UaJS/G5aByc4oi+fL696z8Ny0Dk5xRD8+X170SmUhCFWWWcyuPKzwx9Fqm9BOIcZ8DD96oTMrjys8MfRapvQTiHGfAw/eqNqAVxdK4ihCEIBCEIBCEIPfg2OT0kwlpZXwvHymbnC/wAVwOxzegiycGjGfcbgGYjEYXfv6cF0Z6XM+M3xa3iSQQiY1thOlNJVC9NVQTX+Sx41h32Hsh4wvXPhkLzd8MTyeV7GuJ8ZCx8vVFiszfiTzs6GSPH9iiY11DSRxjsGRxDl1Ghv9lB41mHQUoPDVcRcP1UJ4SS/NqsuR47LL09dI/8A3JZJOiR7nf3K/BDDW0tz2llBjw6M0rTs98S2MxH8LRdrO/2R7yVk0znuLnuc9zyS5zyS5xO8knaSvhCKEIQihCEIBCEIBMDJXjKb6FP6UaX6YGSvGU30Kf0o0Sl+Ny0Dk5xRF8+X171n4bloHJziiL58vr3olMpCEKsss5lceVnhj6LVN6CcQ4z4GH71QmZXHlZ4Y+i1TegnEOM+Bh+9UbUAri6VxFdQrTlcf/XqTwjvtgkCY+aGXTKyI1+G6skliZo4toqWt2FzbfrW2II5bW3jaTSPQrZlU62PUnz3jywSBenAtFDiekE8RJbGJ55J3t3iMVDtjekkgDmuTyIKZFE5xsxrnnmYCT5AiaBzDZ7XMPM8Fp8hTTzF0wOHzfo/CA2hZA1vDyQACSR7mhwbrm52NLSXbyTv2bfjLrTh9ZUigxXVr4qkOETqloc+OQNJA1t5BAIvvBtYoFYhWrMjQ8YdiBijJdFK0SQF20hpJBYTylrgRfmsq5QutNGeaRh/rCD8S08yC228Ed9aGzg0uqMPhp3UjmMMsjw/XY19wGAj427aUoKnFarGq+njlMZkcRExzGaoa0uLnOcBvsNY+JBWGtJNgCSdwG0nvDlX6TUr2fHjey+7hGubfvXTg03ro8BpoqXDGNjqJ2l01Y9rXTagNr3I3ude3I0NNhuVW0TzRqWVLWV8praaZwbPHVASarXG2u0kX2XvbcQDs5UFDQmRnBoAyimjmpGasNU4tMLbkRSgXAZ/C4XIHIWnksFY58Gh0fwds5ijmr5y1jZZQHCKRzS4hg5GsaDu2uIF9h2DSafRyBus6KRo/acxwHlIsvxVuoM1cRjn4R1U+cX7OGexieL7W6oHY99trK4ZlaH08+FsxSgjbBrMjfPFGAGuZJYa2qNge1xANt4uTuQKKyHNtvFu/sT3y4rHR6JTSRnVfAysdG+wJa5rXuabHZsO3al9heb1dHKDUyNroifhYKiOOz28oaWtBBtu3joQUhCbua+hFN7xjxGgjbC1/BmWOMarHslA1JA0bGuuWggbDrdCUSATAyV4ym+hT+lGl+mBkrxlN9Cn9KNCl+Ny0Dk5xRF8+X171n4bloHJziiL58vr3olMpCEKsss5lceVnhj6LVN6CcQ4z4GH71QmZXHlZ4Y+i1TegnEOM+Bh+9UbUAri6VxFWzKlt8epOh7z5KeVTGhOY78OxCaOYufSy1EvCM3mFxld8Kwf3HL3xtrmgWPx0WJxVE7ZHsi17tiALiXROaLBxA3u51D4jUCSole24bJI9zQ7fZ0hcL9NiiH/AFOXzDjNLiVAWGN79epYwjVcHxOtPHyG5IuBz351Vck6poxiuYba0jXFt+XVqTrW/wCbfIoXLXNY4ewwVTZJqfaYhHYvhde5DQ4gFh2m19h2jeVTqHHpKeu980zix7ZHPYSORzjdrhyggkEdKJiVzNgczHKsPvcy6wvytcxrm/YQu5Y0bpMcpA35Euu7oaxrnEnyW8anse0vw3FAySviqqGpY0NdNRhsscgG4ODtpsSbbLi9rldwbTfD8LjecMhqKyplbqmprg1jWC97Na3ba4BI2XsOy2Ir2e6ArWurqeNpBdDC4vtya7xqg+JhP8yWNJ/us+e30gv0xPE5Kid807zJJK7We88p6ByACwA5AAvypZA2RjnXs17S62+wcCbeJBoLN/Sc0UdO4UtJV8I+QWrY+EDLNabs27Cf8Kh6F6XtqtI6SR9PTUdmyRNbSN1GOc6OTVJH7RJ1fIvyzTzEp8ShhbTxzsdDI5zjO1gBa5ltmq5224CXkMxY4OY4tcwgtc02LXA3BB5CCiSGTn7CRi0bj8V9MwNPJdssut/ceVLqipXSTMjYC50r2tYBvLnODQPKUw6zMakxKkZDjMEzZYf9utodUm5ABJY7dewuBcGwsBsXnwHHcIw6Th4G1uIzsvwPvhjIo4iRbW572uL2dbkA3oq/504nHFT0THkE+/IpLH93EDru73ZNHjXg90FETRUr27WtmcCRuu6Ilp8jXJS6U6UzV9UZqgi9rMjb8SJl9jWg+W/KVasDzNjdh/vDF4H1cAAbHNCQJog34nxrAluyxuDYWN0TC9T7r/8ATaEBk3YufSNa1p368zrtFuca1/5Sl7QHA4JRK5+I1oYbsppIo2NcRuEjrjWHet3juXi08zDmxORoc0QQxG8VO03sbW13nZrOts3AAE23kkpi6A/9HVXg671Tkj7pm6IZj0dPgjqGpZVkzCdsj6dsRDWy6wu0vcNoaebeovCcTwWlkEwhxKufGdaOKqEDIg4G4LtQ7dvPcbNyIv2nD/euh0MEuyR8NLEGnfrjUe4W6Ax3kSHVj0104nxKcPmtGyO4hgYSWxg7zc/GcbC7ujkVcRYEwMleMpvoU/pRpfpgZK8ZTfQp/SjQpfjctA5OcUQ/Pl9e9Z+G5aByc4oi+fL696JTKQhCrLLOZXHlZ4Y+i1TegnEOM+Bh+9UJmVx5WeGPotU3oJxDjPgYfvVG1AK4ulcRQuqR0dwCWtq46eADXlO93xWNAu57ugDb9nKr7pZQYdg2pTspWYnVFodLLWlxjjB3fBNNrmxIG8DeTdELFcTN0ROHYtKaWooYsPne0mnnw8uY15AJLSxxI1rXO297Hcqpj+ij6DFG009pG8JGWvAIbNE6QAG3JfaCOQg7eVBXUJ0Zk4Nh+FtgdHhUFRw73h7ZJZm2DQ09ibnn5lGZi6BUjMJixCgY6mDxE58Jc5zSyYDVI1iSHAuG42tdDSqQhN7LDQ+iqcGlnqqVk8kMk1nOdI24bExwadUjZtKBQoVzw3SrDXSAVWDRMjdbWfSzz8JGD8oAnsrc1wpTMbLGOkpm1lBI6amk1dZrzrGMPA4N7XfKYbgbdouN99gLhCb2W2iNFPgctRU0rJ5IHz2c50jdYMja9oOqRs2rugmB4djFPOw4e2hlhDbSU0sh2PDtVwDja4LTsIKGlAhXjLzRmKTHnUlZG2dsfvhjhdwBfESNYFpB+SfKvLmfhENLjEkNNEIo2MiIY0uIuYw521xJ23QVFCduYuTkfvfhsLi4N8IPCUzS53DN3ks1iTrjm5Rs3gXSsI7Nt92sLjovtQ18IV900wGng0kjp4YWsg16UPiBcQ4Pe3XBJN9oNt6lM49D6elfSMoKbg3VBlDmxl7nSG8QY0BxO27jYDnQ0rkK86S4TS4dQtppImVOISgPqJC5xbQtc3ZG0NNnPtz33k7tUKjIBMDJXjKb6FP6UaX6YGSvGU30Kf0o0KX43LQOTnFEXz5fXvWfhuWgcnOKIvny+veiUykIQqyyzmVx5WeGPotU3oJxDjPgYfvVCZlceVnhj6LVN6CcQ4z4GH71RtQCuLpXEU0vc/Mb+kagn4wpxq94zN1reRqq+aT3HHavWvskaBf9kQx6v2LwaHaUPw+uZURjXDbtljvbhI3W1m35DsBB52hXnTKgosXlFXQ19NTzPa0VFNiD+BJLRYOBNxrWsDa4NhtRnqm5dg/puj1b398M3c23W/pumBnrq/pGgtbXsdbn1eHj1b+PW+1eHRCiocHkNXXV1PVTtaRT0uHu4YtLhYuLhs1iLjbYC52lU7HtKn1+KtqJ7RgyRhjL9jBE2QWFzzXJJ5yTsQPLMLRODEZ6SCeofTm8zo2xtBMwaI9docfiuA27jsB5kt84dI5mvbhohFNT0oYYrOLjUMay0Trm1mgXGrt2tNybKXzd0zhc6imw+rhmkpZnu+BeHanYttrAfJNiDzgkL6zDxWgxXCo52VVPDVxM12QSSNbIQR8LA4HluLt6QORyEJlPTJ3/AKcqvCT/AP5o0i05sqdIaWHBJoaisp6eSaWbVZPIGmzoWNaSN9rgotJhm4d4f2T4mdbQUcLy0rQ2/TMOC+zUS9wzQOla9prcZw4RNtrijldLK8De1oLRYnnse8vbmVmMysjZSULTHSwati4aplLBZgDd7WNG4HaTYm1giLllGG9TVTrktbr1Os5ouQ33sy5A2XNuRfD6L9AYM6ow4e/zVlmvVybGxMLfgXiNu9l3c+94vzLw5aaQ0sOj88M9XBDJK6o1YpZGtcdaFrW7Dz2X5ZVab0zsNloMUljjja0iJ1Q4Na+J+x8VzytJuOWztnxUFeyalLtII3OJc57Jy5x3uJjJJPSSvjONt9IJhztgHlhYvToF73odIzrVkDoImS8HVcI3Ue1zRqXduDrGxHOCvJmTiEM+kHCQzRyxPNPeWNwLAAGh3ZDZsttQ6u2MZjuw7SWojmLn0svA8IwbTC73vGOFYP7t5QOcbfLmfly2QDEcNDZGvtJURw7Q9p28PHbfs2uA7/OqTmtiMU+NTSU8rJo3ti1ZInBzTaFgNiOkKcynzL95vFNVv/00h+De7/4ryfVk7+Y7edB+WYLr6WjomowP+EB/ynXiNDTyYhAZTaojimNJe3YgmNskjQdheLs38jikVphikMulImjmjfCZ6Q8O1wMYa1kAe7W3WFnX7xVmzZ01i99UNRh1VDO+ldMTwLw4NvwXYvt8lw1h0i6Bb6X4LNS4hNFVOdJIHlxmd+vDiSJb8ut9huORQyc2YWJYfiuGRzx1VPBVxM1mQyyNbIR+sp3X5bg6p5xzOKTKLAmBkrxlN9Cn9KNL9MDJXjKb6FP6UaFL8bloHJziiH58vr3rPw3LQOTnFEXz5fXvRKZSEIVZZZzK48rPDH0Wqb0E4hxnwMP3qiMz4S3HasOFryhw6Q6NpB+1e7LjF6cRVlFVzClZiMTWsqXfFie3Wtr8wOtvNh2Nri6jfFJK4mB1qGd2sJ88PajrUM7s4T54e1Av0JgdahndnCfPD2o61DO7OE+eHtQL9CYHWoZ3Zwnzw9qOtQzuzhPnh7UFARdX/rUM7s4V54e1HWoZ3Zwnzw9qBfrt1f8ArUM7s4T54e1HWoZ3Zwnzw9qCgXXEwOtQzuzhPnh7UdahndnCfPD2oKAhX/rUM7s4T54e1HWoZ3Zwnzw9qCgLiYHWoZ3Zwnzw9qOtQzuzhXnh7UC/QmB1qGd2cJ88PajrUM7s4T54e1Av11X/AK1DO7OE+eHtR1qGd2cJ88PagoF1xMDrUM7s4T54e1HWoZ3Zwnzw9qBfpgZK8ZTfQp/SjR1qGd2cJ88PapXAsOpsFbPUy4lSVkr4HxU9NRODy9z7G7rHYLtG21rX6AgVQ3LQOTnFEXz5fXvWfgFoXJ+EjCILi2sZHDvGZ9kSmMhCFWSnzly/fUWq6VhfJG3Vmib8aVguWubzubtFuUd6yRpFjYggjeDvB6VsiSO4VZxrQWlqHa01LDK7leW2ce+5tifGUWVlyyLLRpysoe0ovK/8S51raHtKLyv/ABKLrOdkWWjOtbQ9pReV/wCJHWtoe0ovK/8AEhrOdkWWjOtbQ9pReV/4kda2h7Si8r/xIaznZFlozrW0PaUXlf8AiR1raHtKLyv/ABIaznZFlozrW0PaUXlf+JHWtoe0ovK/8SGs52RZaM61tD2lF5X/AIkda2h7Si8r/wASGs52RZaM61tD2lF5X/iR1raHtKLyv/EhrOdkWWjOtbQ9pReV/wCJHWtoe0ovK/8AEhrOdkWWjOtbQ9pReV/4kda2h7Si8r/xIaznZFlozrW0PaUXlf8AiR1raHtKLyv/ABIaznZFlozrW0PaUXlf+JHWtoe0ovK/8SGs52QtGda2h7Si8r/xL7iyvoQbiih2c+sR5CSChpGaK6Jy10wbGC1gI4WYjsWC+0A8ruYf4WlNH8MbDEyNg1WxNDWDmAFgvqgwRsbQ1jGxtbuawBoHeA2BS0cdgqlr7QhCIEIQgEIQgEIQgEIQgEIQgEIQgEIQgEIQgEIQgEIQgEIQgEIQgEIQgEIQgEIQg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www.signet.net.au/App_Assets/user/products/full/11689_no_food_or_dri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905" y="2895600"/>
            <a:ext cx="27813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7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355</TotalTime>
  <Words>441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Perspective</vt:lpstr>
      <vt:lpstr>YOU ONLY GET ONE CHANCE</vt:lpstr>
      <vt:lpstr>Appropriate Dress</vt:lpstr>
      <vt:lpstr>Bunsen Burners</vt:lpstr>
      <vt:lpstr>Disposing of Liquids</vt:lpstr>
      <vt:lpstr>Disposing of…</vt:lpstr>
      <vt:lpstr>Eye wash/Shower/Fire Extinguisher</vt:lpstr>
      <vt:lpstr>First Aid Kit</vt:lpstr>
      <vt:lpstr>Reasons to see the Nurse/incident report/call home…</vt:lpstr>
      <vt:lpstr>Food/Drinks in the lab??</vt:lpstr>
      <vt:lpstr>Cleanliness at  your lab station</vt:lpstr>
      <vt:lpstr>Hot  Objects</vt:lpstr>
      <vt:lpstr>Faulty equipment- DON’T USE IT!</vt:lpstr>
      <vt:lpstr>Smelling chemicals… WAFT DON’T HUFF!</vt:lpstr>
      <vt:lpstr>Fume Hood?</vt:lpstr>
      <vt:lpstr>Balance Rules</vt:lpstr>
      <vt:lpstr>  Chemical contact/burns</vt:lpstr>
      <vt:lpstr>Fires</vt:lpstr>
      <vt:lpstr>The BIG RED BUTTON????</vt:lpstr>
      <vt:lpstr>Involvement and expectations?</vt:lpstr>
      <vt:lpstr>Slide 20</vt:lpstr>
    </vt:vector>
  </TitlesOfParts>
  <Company>Oldham County Board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Salyer, Rachel</dc:creator>
  <cp:lastModifiedBy>ahouchens</cp:lastModifiedBy>
  <cp:revision>9</cp:revision>
  <dcterms:created xsi:type="dcterms:W3CDTF">2012-08-31T12:23:57Z</dcterms:created>
  <dcterms:modified xsi:type="dcterms:W3CDTF">2014-08-28T18:32:25Z</dcterms:modified>
</cp:coreProperties>
</file>