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BDBC7F-D2A2-458F-8D85-291C9750D248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A181C4-4B17-421C-873B-01D3DA917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EC00C6-F847-4106-969F-5CA19191659E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6CA277-A44F-49A1-BCF4-E861A4D043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Nomenclature Vocabulary and Rules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Naming Molecular </a:t>
            </a:r>
            <a:r>
              <a:rPr lang="en-US" dirty="0" smtClean="0"/>
              <a:t>Compounds—</a:t>
            </a:r>
            <a:r>
              <a:rPr lang="en-US" b="1" u="sng" dirty="0" smtClean="0"/>
              <a:t>USE PREFIXES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write the full name of the 1</a:t>
            </a:r>
            <a:r>
              <a:rPr lang="en-US" baseline="30000" dirty="0" smtClean="0"/>
              <a:t>st</a:t>
            </a:r>
            <a:r>
              <a:rPr lang="en-US" dirty="0" smtClean="0"/>
              <a:t> nonmetal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Only write a prefix if it is more than 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write the name of the 2</a:t>
            </a:r>
            <a:r>
              <a:rPr lang="en-US" baseline="30000" dirty="0" smtClean="0"/>
              <a:t>nd</a:t>
            </a:r>
            <a:r>
              <a:rPr lang="en-US" dirty="0" smtClean="0"/>
              <a:t>  nonmetal and change the ending to -</a:t>
            </a:r>
            <a:r>
              <a:rPr lang="en-US" dirty="0" err="1" smtClean="0"/>
              <a:t>ide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ALWAYS use a prefix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Practice	</a:t>
            </a:r>
          </a:p>
          <a:p>
            <a:pPr lvl="1"/>
            <a:r>
              <a:rPr lang="en-US" dirty="0" smtClean="0"/>
              <a:t>CO--Carbon Monoxide,</a:t>
            </a:r>
            <a:br>
              <a:rPr lang="en-US" dirty="0" smtClean="0"/>
            </a:b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—dinitrogen 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Writing formulas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molecular</a:t>
            </a:r>
            <a:r>
              <a:rPr lang="en-US" dirty="0" smtClean="0"/>
              <a:t>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FOLLOW THE PREFIXES TO DETERMINE NUMBER OF EACH ELEMENT</a:t>
            </a:r>
          </a:p>
          <a:p>
            <a:endParaRPr lang="en-US" dirty="0" smtClean="0"/>
          </a:p>
          <a:p>
            <a:r>
              <a:rPr lang="en-US" dirty="0" smtClean="0"/>
              <a:t>PRACTICE– </a:t>
            </a:r>
            <a:r>
              <a:rPr lang="en-US" dirty="0" err="1" smtClean="0"/>
              <a:t>dinitrogen</a:t>
            </a:r>
            <a:r>
              <a:rPr lang="en-US" dirty="0" smtClean="0"/>
              <a:t> </a:t>
            </a:r>
            <a:r>
              <a:rPr lang="en-US" dirty="0" err="1" smtClean="0"/>
              <a:t>pentoxide</a:t>
            </a:r>
            <a:r>
              <a:rPr lang="en-US" dirty="0" smtClean="0"/>
              <a:t>---N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</a:p>
          <a:p>
            <a:pPr lvl="1"/>
            <a:r>
              <a:rPr lang="en-US" dirty="0" smtClean="0"/>
              <a:t>Boron </a:t>
            </a:r>
            <a:r>
              <a:rPr lang="en-US" dirty="0" err="1" smtClean="0"/>
              <a:t>trisulfide</a:t>
            </a:r>
            <a:r>
              <a:rPr lang="en-US" dirty="0" smtClean="0"/>
              <a:t>--- BS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types of </a:t>
            </a:r>
            <a:r>
              <a:rPr lang="en-US" dirty="0" smtClean="0">
                <a:solidFill>
                  <a:srgbClr val="FF0000"/>
                </a:solidFill>
              </a:rPr>
              <a:t>IONS-</a:t>
            </a:r>
            <a:r>
              <a:rPr lang="en-US" dirty="0" smtClean="0"/>
              <a:t> </a:t>
            </a:r>
            <a:r>
              <a:rPr lang="en-US" b="1" dirty="0" smtClean="0"/>
              <a:t>Charged atoms that have either lost or gained electrons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Monatomic ion- </a:t>
            </a:r>
            <a:r>
              <a:rPr lang="en-US" dirty="0" smtClean="0"/>
              <a:t>an ion formed from only one atom.</a:t>
            </a:r>
          </a:p>
          <a:p>
            <a:pPr lvl="1"/>
            <a:r>
              <a:rPr lang="en-US" dirty="0" smtClean="0"/>
              <a:t>Ex. Na</a:t>
            </a:r>
            <a:r>
              <a:rPr lang="en-US" baseline="30000" dirty="0" smtClean="0"/>
              <a:t>+,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, O</a:t>
            </a:r>
            <a:r>
              <a:rPr lang="en-US" baseline="30000" dirty="0" smtClean="0"/>
              <a:t>2-</a:t>
            </a:r>
          </a:p>
          <a:p>
            <a:r>
              <a:rPr lang="en-US" b="1" u="sng" dirty="0" err="1" smtClean="0">
                <a:solidFill>
                  <a:srgbClr val="FF0000"/>
                </a:solidFill>
              </a:rPr>
              <a:t>Cation</a:t>
            </a:r>
            <a:r>
              <a:rPr lang="en-US" dirty="0" smtClean="0"/>
              <a:t>- positive ion that has lost electrons, typically metals		Ex. Ca</a:t>
            </a:r>
            <a:r>
              <a:rPr lang="en-US" baseline="30000" dirty="0" smtClean="0"/>
              <a:t>2+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Anion</a:t>
            </a:r>
            <a:r>
              <a:rPr lang="en-US" dirty="0" smtClean="0"/>
              <a:t>- negative ion that has gained electrons, typically nonmetals		Ex. N</a:t>
            </a:r>
            <a:r>
              <a:rPr lang="en-US" baseline="30000" dirty="0" smtClean="0"/>
              <a:t>3-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Polyatomic Ion- </a:t>
            </a:r>
            <a:r>
              <a:rPr lang="en-US" dirty="0" smtClean="0"/>
              <a:t>an ion made up of two or more atoms bonded together that act as a single unit and have a charge.</a:t>
            </a:r>
          </a:p>
          <a:p>
            <a:pPr lvl="1"/>
            <a:r>
              <a:rPr lang="en-US" dirty="0" smtClean="0"/>
              <a:t>Ex. 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3-</a:t>
            </a:r>
            <a:r>
              <a:rPr lang="en-US" dirty="0" smtClean="0"/>
              <a:t>, OH</a:t>
            </a:r>
            <a:r>
              <a:rPr lang="en-US" baseline="30000" dirty="0" smtClean="0"/>
              <a:t>-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28600"/>
            <a:ext cx="8001000" cy="838200"/>
          </a:xfrm>
        </p:spPr>
        <p:txBody>
          <a:bodyPr/>
          <a:lstStyle/>
          <a:p>
            <a:r>
              <a:rPr lang="en-US" dirty="0" smtClean="0"/>
              <a:t>Types of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3187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Binary Compound- </a:t>
            </a:r>
            <a:r>
              <a:rPr lang="en-US" dirty="0" smtClean="0"/>
              <a:t>a compound consisting of only 2 elements (no polyatomic ions)		Ex. MgCl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Ternary Compound- </a:t>
            </a:r>
            <a:r>
              <a:rPr lang="en-US" dirty="0" smtClean="0"/>
              <a:t>a compound that consists of at least one polyatomic ion.		Ex. Na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Ionic Compound- </a:t>
            </a:r>
            <a:r>
              <a:rPr lang="en-US" dirty="0" smtClean="0"/>
              <a:t>a compound consisting of a metal and nonmetal where electrons are transferred from metal to nonmetal forming ions with very strong attractions.</a:t>
            </a:r>
          </a:p>
          <a:p>
            <a:pPr lvl="1"/>
            <a:r>
              <a:rPr lang="en-US" dirty="0" smtClean="0"/>
              <a:t>Ex. </a:t>
            </a:r>
            <a:r>
              <a:rPr lang="en-US" dirty="0" err="1" smtClean="0"/>
              <a:t>NaCl</a:t>
            </a:r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Molecular Compound- </a:t>
            </a:r>
            <a:r>
              <a:rPr lang="en-US" dirty="0" smtClean="0"/>
              <a:t>a compound that consists of 2 or more nonmetals that share electrons to complete their octet.		Ex. CO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Naming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Binary Ionic </a:t>
            </a:r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write the </a:t>
            </a:r>
            <a:r>
              <a:rPr lang="en-US" dirty="0" smtClean="0">
                <a:solidFill>
                  <a:srgbClr val="FF0000"/>
                </a:solidFill>
              </a:rPr>
              <a:t>full name of the metal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Check to make sure it is </a:t>
            </a:r>
            <a:r>
              <a:rPr lang="en-US" dirty="0" smtClean="0">
                <a:solidFill>
                  <a:srgbClr val="FF0000"/>
                </a:solidFill>
              </a:rPr>
              <a:t>NOT a transition metal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 write the name of the </a:t>
            </a:r>
            <a:r>
              <a:rPr lang="en-US" dirty="0" smtClean="0">
                <a:solidFill>
                  <a:srgbClr val="FF0000"/>
                </a:solidFill>
              </a:rPr>
              <a:t>nonmetal</a:t>
            </a:r>
            <a:r>
              <a:rPr lang="en-US" dirty="0" smtClean="0"/>
              <a:t> but </a:t>
            </a:r>
            <a:r>
              <a:rPr lang="en-US" dirty="0" smtClean="0">
                <a:solidFill>
                  <a:srgbClr val="FF0000"/>
                </a:solidFill>
              </a:rPr>
              <a:t>change the ending to –</a:t>
            </a:r>
            <a:r>
              <a:rPr lang="en-US" dirty="0" err="1" smtClean="0">
                <a:solidFill>
                  <a:srgbClr val="FF0000"/>
                </a:solidFill>
              </a:rPr>
              <a:t>ide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Practice: MgCl</a:t>
            </a:r>
            <a:r>
              <a:rPr lang="en-US" baseline="-25000" dirty="0" smtClean="0"/>
              <a:t>2</a:t>
            </a:r>
            <a:r>
              <a:rPr lang="en-US" dirty="0" smtClean="0"/>
              <a:t>              Magnesium Chloride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Writing formulas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binary ionic </a:t>
            </a:r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Criss</a:t>
            </a:r>
            <a:r>
              <a:rPr lang="en-US" dirty="0" smtClean="0">
                <a:solidFill>
                  <a:srgbClr val="FF0000"/>
                </a:solidFill>
              </a:rPr>
              <a:t>-Cross the charges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SIMPLIFY</a:t>
            </a:r>
            <a:r>
              <a:rPr lang="en-US" dirty="0" smtClean="0"/>
              <a:t> to make the compound electrically neutral</a:t>
            </a:r>
            <a:endParaRPr lang="en-US" dirty="0"/>
          </a:p>
        </p:txBody>
      </p:sp>
      <p:pic>
        <p:nvPicPr>
          <p:cNvPr id="4098" name="Picture 2" descr="http://ths.talawanda.net/~BrambleN/classroom/Pictures/criss-cross%20meth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4171950" cy="2289035"/>
          </a:xfrm>
          <a:prstGeom prst="rect">
            <a:avLst/>
          </a:prstGeom>
          <a:noFill/>
        </p:spPr>
      </p:pic>
      <p:pic>
        <p:nvPicPr>
          <p:cNvPr id="4102" name="Picture 6" descr="http://yourfavoritewebsite.net/chem/Chapter06/Text/Images/CrissCrossCalciumSulfid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038600"/>
            <a:ext cx="3733800" cy="186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Naming ternary </a:t>
            </a:r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write </a:t>
            </a:r>
            <a:r>
              <a:rPr lang="en-US" sz="3200" dirty="0" smtClean="0">
                <a:solidFill>
                  <a:srgbClr val="FF0000"/>
                </a:solidFill>
              </a:rPr>
              <a:t>the full name of the metal</a:t>
            </a:r>
          </a:p>
          <a:p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write the </a:t>
            </a:r>
            <a:r>
              <a:rPr lang="en-US" sz="3200" dirty="0" smtClean="0">
                <a:solidFill>
                  <a:srgbClr val="FF0000"/>
                </a:solidFill>
              </a:rPr>
              <a:t>full name of the polyatomic ion</a:t>
            </a:r>
            <a:r>
              <a:rPr lang="en-US" sz="3200" dirty="0" smtClean="0"/>
              <a:t>– </a:t>
            </a:r>
            <a:r>
              <a:rPr lang="en-US" sz="3200" b="1" dirty="0" smtClean="0"/>
              <a:t>don’t change the ending!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Practice: </a:t>
            </a:r>
            <a:r>
              <a:rPr lang="en-US" sz="3200" b="1" dirty="0" err="1" smtClean="0"/>
              <a:t>Ba</a:t>
            </a:r>
            <a:r>
              <a:rPr lang="en-US" sz="3200" b="1" dirty="0" smtClean="0"/>
              <a:t>(OH)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--- Barium Hydroxide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Writing Formulas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ternary</a:t>
            </a:r>
            <a:r>
              <a:rPr lang="en-US" dirty="0" smtClean="0"/>
              <a:t>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Criss</a:t>
            </a:r>
            <a:r>
              <a:rPr lang="en-US" dirty="0" smtClean="0">
                <a:solidFill>
                  <a:srgbClr val="FF0000"/>
                </a:solidFill>
              </a:rPr>
              <a:t>-Cross the charges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SIMPLIFY</a:t>
            </a:r>
            <a:r>
              <a:rPr lang="en-US" dirty="0" smtClean="0"/>
              <a:t> to make the compound electrically neutral</a:t>
            </a:r>
          </a:p>
          <a:p>
            <a:r>
              <a:rPr lang="en-US" dirty="0" smtClean="0"/>
              <a:t>If more than one of the polyatomic ions put the polyatomic ion in parentheses </a:t>
            </a:r>
          </a:p>
          <a:p>
            <a:endParaRPr lang="en-US" dirty="0"/>
          </a:p>
        </p:txBody>
      </p:sp>
      <p:pic>
        <p:nvPicPr>
          <p:cNvPr id="21506" name="Picture 2" descr="https://d2jmvrsizmvf4x.cloudfront.net/7J7WPFyQTcWUOEu5nDt2_crisscross%20meth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0"/>
            <a:ext cx="53340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Naming </a:t>
            </a:r>
            <a:r>
              <a:rPr lang="en-US" dirty="0" smtClean="0"/>
              <a:t>Compounds with </a:t>
            </a:r>
            <a:r>
              <a:rPr lang="en-US" dirty="0" smtClean="0">
                <a:solidFill>
                  <a:srgbClr val="FF0000"/>
                </a:solidFill>
              </a:rPr>
              <a:t>Transition Metals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name of metal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Roman numeral </a:t>
            </a:r>
            <a:r>
              <a:rPr lang="en-US" dirty="0" smtClean="0"/>
              <a:t>indicating form of metal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name of nonmetal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ending changed to –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Practice  FeCl</a:t>
            </a:r>
            <a:r>
              <a:rPr lang="en-US" baseline="-25000" dirty="0" smtClean="0"/>
              <a:t>3</a:t>
            </a:r>
            <a:r>
              <a:rPr lang="en-US" dirty="0" smtClean="0"/>
              <a:t>		Iron (III) Chloride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Writing formulas </a:t>
            </a:r>
            <a:r>
              <a:rPr lang="en-US" dirty="0" smtClean="0"/>
              <a:t>for compounds with </a:t>
            </a:r>
            <a:r>
              <a:rPr lang="en-US" dirty="0" smtClean="0">
                <a:solidFill>
                  <a:srgbClr val="FF0000"/>
                </a:solidFill>
              </a:rPr>
              <a:t>Transition Metals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Criss</a:t>
            </a:r>
            <a:r>
              <a:rPr lang="en-US" dirty="0" smtClean="0">
                <a:solidFill>
                  <a:srgbClr val="FF0000"/>
                </a:solidFill>
              </a:rPr>
              <a:t>-Cross the charges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SIMPLIFY</a:t>
            </a:r>
            <a:r>
              <a:rPr lang="en-US" dirty="0" smtClean="0"/>
              <a:t> to make the compound electrically neutral</a:t>
            </a:r>
          </a:p>
          <a:p>
            <a:r>
              <a:rPr lang="en-US" dirty="0" smtClean="0"/>
              <a:t>Charge of metal is the Roman Numeral</a:t>
            </a:r>
            <a:endParaRPr lang="en-US" dirty="0"/>
          </a:p>
        </p:txBody>
      </p:sp>
      <p:pic>
        <p:nvPicPr>
          <p:cNvPr id="2050" name="Picture 2" descr="https://d2jmvrsizmvf4x.cloudfront.net/4YATskuRWKyrPeN1FqOg_crisscross%20iron%20III%20ox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7209" y="3048000"/>
            <a:ext cx="5484091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7982</TotalTime>
  <Words>304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Nomenclature Vocabulary and Rules</vt:lpstr>
      <vt:lpstr>Different types of IONS- Charged atoms that have either lost or gained electrons</vt:lpstr>
      <vt:lpstr>Types of Compounds</vt:lpstr>
      <vt:lpstr>Naming Binary Ionic Compounds</vt:lpstr>
      <vt:lpstr>Writing formulas for binary ionic compounds</vt:lpstr>
      <vt:lpstr>Naming ternary ionic compounds</vt:lpstr>
      <vt:lpstr>Writing Formulas for ternary ionic compounds</vt:lpstr>
      <vt:lpstr>Naming Compounds with Transition Metals</vt:lpstr>
      <vt:lpstr>Writing formulas for compounds with Transition Metals</vt:lpstr>
      <vt:lpstr>Naming Molecular Compounds—USE PREFIXES</vt:lpstr>
      <vt:lpstr>Writing formulas for molecular compounds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Nomenclature Vocabulary and Rules</dc:title>
  <dc:creator>rsalyer</dc:creator>
  <cp:lastModifiedBy>ahouchens</cp:lastModifiedBy>
  <cp:revision>262</cp:revision>
  <dcterms:created xsi:type="dcterms:W3CDTF">2015-01-06T13:39:30Z</dcterms:created>
  <dcterms:modified xsi:type="dcterms:W3CDTF">2018-01-31T19:41:56Z</dcterms:modified>
</cp:coreProperties>
</file>