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6686-6532-4048-AEEF-99CADEB1222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3C996F0-C62C-404A-A07E-6A96694797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6686-6532-4048-AEEF-99CADEB1222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96F0-C62C-404A-A07E-6A9669479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6686-6532-4048-AEEF-99CADEB1222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96F0-C62C-404A-A07E-6A9669479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6686-6532-4048-AEEF-99CADEB1222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96F0-C62C-404A-A07E-6A96694797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6686-6532-4048-AEEF-99CADEB1222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3C996F0-C62C-404A-A07E-6A9669479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6686-6532-4048-AEEF-99CADEB1222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96F0-C62C-404A-A07E-6A96694797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6686-6532-4048-AEEF-99CADEB1222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96F0-C62C-404A-A07E-6A96694797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6686-6532-4048-AEEF-99CADEB1222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96F0-C62C-404A-A07E-6A9669479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6686-6532-4048-AEEF-99CADEB1222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96F0-C62C-404A-A07E-6A9669479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6686-6532-4048-AEEF-99CADEB1222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96F0-C62C-404A-A07E-6A96694797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6686-6532-4048-AEEF-99CADEB1222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3C996F0-C62C-404A-A07E-6A96694797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0636686-6532-4048-AEEF-99CADEB1222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3C996F0-C62C-404A-A07E-6A9669479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Metric System Review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of the measurements used in Science?	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1000" y="1262513"/>
          <a:ext cx="8077200" cy="5595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88271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Measurement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Base Unit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Tool used to measure</a:t>
                      </a:r>
                      <a:endParaRPr lang="en-US" sz="2800" dirty="0"/>
                    </a:p>
                  </a:txBody>
                  <a:tcPr/>
                </a:tc>
              </a:tr>
              <a:tr h="74746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Mass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</a:tr>
              <a:tr h="88271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Volume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Regular objects-</a:t>
                      </a:r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Irregular objects-</a:t>
                      </a:r>
                      <a:endParaRPr lang="en-US" sz="2000" dirty="0"/>
                    </a:p>
                  </a:txBody>
                  <a:tcPr/>
                </a:tc>
              </a:tr>
              <a:tr h="74746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Length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</a:tr>
              <a:tr h="65491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Energy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</a:tr>
              <a:tr h="74746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Temperature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74746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Density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metric prefixes used most?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conversions…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3.2 </a:t>
            </a:r>
            <a:r>
              <a:rPr lang="en-US" dirty="0" err="1" smtClean="0"/>
              <a:t>mL</a:t>
            </a:r>
            <a:r>
              <a:rPr lang="en-US" dirty="0" smtClean="0"/>
              <a:t>= ________ </a:t>
            </a:r>
            <a:r>
              <a:rPr lang="en-US" dirty="0" err="1" smtClean="0"/>
              <a:t>daL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15.6 kg= ________ cg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69.3 </a:t>
            </a:r>
            <a:r>
              <a:rPr lang="en-US" dirty="0" err="1" smtClean="0"/>
              <a:t>hm</a:t>
            </a:r>
            <a:r>
              <a:rPr lang="en-US" dirty="0" smtClean="0"/>
              <a:t>= ________mm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use a ruler to measure length?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9458" name="Picture 2" descr="Image result for reading a metric ru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438400"/>
            <a:ext cx="7010093" cy="1857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correct measurement for each letter?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Image result for reading a meter sti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00200"/>
            <a:ext cx="7992532" cy="449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371600" y="4191000"/>
            <a:ext cx="2438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Image result for reading a graduated cylin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85800"/>
            <a:ext cx="8011121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At each lab bench there are </a:t>
            </a:r>
            <a:r>
              <a:rPr lang="en-US" sz="3600" b="1" u="sng" dirty="0" smtClean="0">
                <a:solidFill>
                  <a:srgbClr val="FF0000"/>
                </a:solidFill>
              </a:rPr>
              <a:t>2 things </a:t>
            </a:r>
            <a:r>
              <a:rPr lang="en-US" sz="3600" dirty="0" smtClean="0"/>
              <a:t>to complete.</a:t>
            </a:r>
          </a:p>
          <a:p>
            <a:pPr lvl="1"/>
            <a:r>
              <a:rPr lang="en-US" sz="3600" dirty="0" smtClean="0"/>
              <a:t>1: </a:t>
            </a:r>
            <a:r>
              <a:rPr lang="en-US" sz="3600" dirty="0" smtClean="0">
                <a:solidFill>
                  <a:srgbClr val="FF0000"/>
                </a:solidFill>
              </a:rPr>
              <a:t>Answer the worksheet questions </a:t>
            </a:r>
            <a:r>
              <a:rPr lang="en-US" sz="3600" dirty="0" smtClean="0"/>
              <a:t>that correlate to that station AND </a:t>
            </a:r>
            <a:r>
              <a:rPr lang="en-US" sz="3600" dirty="0" smtClean="0">
                <a:solidFill>
                  <a:srgbClr val="FF0000"/>
                </a:solidFill>
              </a:rPr>
              <a:t>check your answers </a:t>
            </a:r>
            <a:r>
              <a:rPr lang="en-US" sz="3600" dirty="0" smtClean="0"/>
              <a:t>with the key.</a:t>
            </a:r>
          </a:p>
          <a:p>
            <a:pPr lvl="1"/>
            <a:r>
              <a:rPr lang="en-US" sz="3600" dirty="0" smtClean="0"/>
              <a:t>2: </a:t>
            </a:r>
            <a:r>
              <a:rPr lang="en-US" sz="3600" dirty="0" smtClean="0">
                <a:solidFill>
                  <a:srgbClr val="FF0000"/>
                </a:solidFill>
              </a:rPr>
              <a:t>Answer the questions </a:t>
            </a:r>
            <a:r>
              <a:rPr lang="en-US" sz="3600" dirty="0" smtClean="0"/>
              <a:t>asked on the lab bench in the </a:t>
            </a:r>
            <a:r>
              <a:rPr lang="en-US" sz="3600" dirty="0" smtClean="0">
                <a:solidFill>
                  <a:srgbClr val="FF0000"/>
                </a:solidFill>
              </a:rPr>
              <a:t>“blank space” </a:t>
            </a:r>
            <a:r>
              <a:rPr lang="en-US" sz="3600" dirty="0" smtClean="0"/>
              <a:t>provided on the worksheet </a:t>
            </a:r>
            <a:r>
              <a:rPr lang="en-US" sz="3600" dirty="0" smtClean="0">
                <a:solidFill>
                  <a:srgbClr val="FF0000"/>
                </a:solidFill>
              </a:rPr>
              <a:t>under your notes.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</TotalTime>
  <Words>131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Metric System Review</vt:lpstr>
      <vt:lpstr>What are some of the measurements used in Science? </vt:lpstr>
      <vt:lpstr>What are the metric prefixes used most?</vt:lpstr>
      <vt:lpstr>Making conversions…</vt:lpstr>
      <vt:lpstr>How do you use a ruler to measure length?</vt:lpstr>
      <vt:lpstr>What is the correct measurement for each letter?</vt:lpstr>
      <vt:lpstr>Slide 7</vt:lpstr>
      <vt:lpstr>Station Application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Metric System Review</dc:title>
  <dc:creator>rsalyer</dc:creator>
  <cp:lastModifiedBy>ahouchens</cp:lastModifiedBy>
  <cp:revision>5</cp:revision>
  <dcterms:created xsi:type="dcterms:W3CDTF">2018-08-14T19:38:42Z</dcterms:created>
  <dcterms:modified xsi:type="dcterms:W3CDTF">2018-08-15T13:03:20Z</dcterms:modified>
</cp:coreProperties>
</file>