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</a:t>
            </a:r>
            <a:br>
              <a:rPr lang="en-US" dirty="0" smtClean="0"/>
            </a:br>
            <a:r>
              <a:rPr lang="en-US" dirty="0" smtClean="0"/>
              <a:t>Evidence </a:t>
            </a:r>
            <a:br>
              <a:rPr lang="en-US" dirty="0" smtClean="0"/>
            </a:br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of all scientific writing and all argumentative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Claim– answers the question/problem 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Reword the prompt</a:t>
            </a:r>
          </a:p>
          <a:p>
            <a:r>
              <a:rPr lang="en-US" sz="2800" dirty="0" smtClean="0"/>
              <a:t>Take a side or be prepared to give evidence for both sides</a:t>
            </a:r>
          </a:p>
          <a:p>
            <a:pPr lvl="1"/>
            <a:r>
              <a:rPr lang="en-US" sz="2400" dirty="0" smtClean="0"/>
              <a:t>Your opinion is not evidence</a:t>
            </a:r>
          </a:p>
          <a:p>
            <a:r>
              <a:rPr lang="en-US" sz="2800" dirty="0" smtClean="0"/>
              <a:t>Is there a relationship between the variables? </a:t>
            </a:r>
          </a:p>
          <a:p>
            <a:pPr lvl="1"/>
            <a:r>
              <a:rPr lang="en-US" sz="2400" dirty="0" smtClean="0"/>
              <a:t>If so, INCLUDE IN THE CLAIM!</a:t>
            </a:r>
          </a:p>
          <a:p>
            <a:pPr lvl="1"/>
            <a:r>
              <a:rPr lang="en-US" sz="2800" dirty="0" smtClean="0"/>
              <a:t>Direct</a:t>
            </a:r>
          </a:p>
          <a:p>
            <a:pPr lvl="1"/>
            <a:r>
              <a:rPr lang="en-US" sz="2800" dirty="0"/>
              <a:t>I</a:t>
            </a:r>
            <a:r>
              <a:rPr lang="en-US" sz="2800" dirty="0" smtClean="0"/>
              <a:t>ndirect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785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Evidence- the because or why that is related back to the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" y="2097087"/>
            <a:ext cx="6019802" cy="4604338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There are 3 types</a:t>
            </a:r>
          </a:p>
          <a:p>
            <a:pPr lvl="1"/>
            <a:r>
              <a:rPr lang="en-US" sz="1800" dirty="0" smtClean="0"/>
              <a:t>Textual</a:t>
            </a:r>
          </a:p>
          <a:p>
            <a:pPr lvl="2"/>
            <a:r>
              <a:rPr lang="en-US" dirty="0" smtClean="0"/>
              <a:t>Reword text or use quotes but you must include your OWN ideas on how it relates back to the claim.</a:t>
            </a:r>
          </a:p>
          <a:p>
            <a:pPr lvl="1"/>
            <a:r>
              <a:rPr lang="en-US" sz="1800" dirty="0" smtClean="0"/>
              <a:t>Graphical </a:t>
            </a:r>
          </a:p>
          <a:p>
            <a:pPr lvl="2"/>
            <a:r>
              <a:rPr lang="en-US" dirty="0" smtClean="0"/>
              <a:t>Trends/patterns in the data</a:t>
            </a:r>
          </a:p>
          <a:p>
            <a:pPr lvl="2"/>
            <a:r>
              <a:rPr lang="en-US" dirty="0" smtClean="0"/>
              <a:t>Correlations in the variables (positive or negative)</a:t>
            </a:r>
          </a:p>
          <a:p>
            <a:pPr lvl="2"/>
            <a:r>
              <a:rPr lang="en-US" dirty="0" smtClean="0"/>
              <a:t>Increasing or decreasing</a:t>
            </a:r>
          </a:p>
          <a:p>
            <a:pPr lvl="2"/>
            <a:r>
              <a:rPr lang="en-US" dirty="0" smtClean="0"/>
              <a:t>Positive or negative slope</a:t>
            </a:r>
          </a:p>
          <a:p>
            <a:pPr lvl="2"/>
            <a:r>
              <a:rPr lang="en-US" dirty="0" smtClean="0"/>
              <a:t>Line intersection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97087"/>
            <a:ext cx="5790155" cy="3301631"/>
          </a:xfrm>
        </p:spPr>
        <p:txBody>
          <a:bodyPr/>
          <a:lstStyle/>
          <a:p>
            <a:pPr lvl="1"/>
            <a:r>
              <a:rPr lang="en-US" sz="1800" dirty="0"/>
              <a:t>Data comparison</a:t>
            </a:r>
          </a:p>
          <a:p>
            <a:pPr lvl="2"/>
            <a:r>
              <a:rPr lang="en-US" dirty="0"/>
              <a:t>Compare highs and lows</a:t>
            </a:r>
          </a:p>
          <a:p>
            <a:pPr lvl="2"/>
            <a:r>
              <a:rPr lang="en-US" dirty="0"/>
              <a:t>Compare averages</a:t>
            </a:r>
          </a:p>
          <a:p>
            <a:pPr lvl="2"/>
            <a:r>
              <a:rPr lang="en-US" dirty="0"/>
              <a:t>Compare trials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Reasoning- the development, connection to why it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must connect the evidence to why we should care, how it impacts us or could impact us, and refer back to the claim.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05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275</TotalTime>
  <Words>162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Claim Evidence  reasoning</vt:lpstr>
      <vt:lpstr>Claim– answers the question/problem posed</vt:lpstr>
      <vt:lpstr>Evidence- the because or why that is related back to the claim</vt:lpstr>
      <vt:lpstr>Reasoning- the development, connection to why it is important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Claims Evidence  reasoning</dc:title>
  <dc:creator>Salyer, Rachel</dc:creator>
  <cp:lastModifiedBy>Salyer, Rachel</cp:lastModifiedBy>
  <cp:revision>8</cp:revision>
  <dcterms:created xsi:type="dcterms:W3CDTF">2019-08-28T15:59:59Z</dcterms:created>
  <dcterms:modified xsi:type="dcterms:W3CDTF">2019-08-28T20:35:41Z</dcterms:modified>
</cp:coreProperties>
</file>